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2404050" cy="43205400"/>
  <p:notesSz cx="6858000" cy="9926638"/>
  <p:defaultTextStyle>
    <a:defPPr>
      <a:defRPr lang="pt-BR"/>
    </a:defPPr>
    <a:lvl1pPr marL="0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59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718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577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440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299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9158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9017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876" algn="l" defTabSz="4319718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6" y="5634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609A-552B-40A0-964E-BFBB0302191A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663A2D-B33D-444B-A74D-74737E0D65B0}">
      <dgm:prSet phldrT="[Texto]" phldr="1"/>
      <dgm:spPr/>
      <dgm:t>
        <a:bodyPr/>
        <a:lstStyle/>
        <a:p>
          <a:endParaRPr lang="pt-BR"/>
        </a:p>
      </dgm:t>
    </dgm:pt>
    <dgm:pt modelId="{EADC1303-6C1E-49DA-B6D5-19D61803D75E}" type="parTrans" cxnId="{E60E5C37-B235-410E-9581-CEF85F68A0EC}">
      <dgm:prSet/>
      <dgm:spPr/>
      <dgm:t>
        <a:bodyPr/>
        <a:lstStyle/>
        <a:p>
          <a:endParaRPr lang="pt-BR"/>
        </a:p>
      </dgm:t>
    </dgm:pt>
    <dgm:pt modelId="{0CA87A28-AB45-48F7-99AC-9B33CAD45921}" type="sibTrans" cxnId="{E60E5C37-B235-410E-9581-CEF85F68A0EC}">
      <dgm:prSet/>
      <dgm:spPr/>
      <dgm:t>
        <a:bodyPr/>
        <a:lstStyle/>
        <a:p>
          <a:endParaRPr lang="pt-BR"/>
        </a:p>
      </dgm:t>
    </dgm:pt>
    <dgm:pt modelId="{A0AB5C4E-A963-4FBC-8661-0DD3427E2D6A}">
      <dgm:prSet phldrT="[Texto]" phldr="1"/>
      <dgm:spPr/>
      <dgm:t>
        <a:bodyPr/>
        <a:lstStyle/>
        <a:p>
          <a:endParaRPr lang="pt-BR" dirty="0"/>
        </a:p>
      </dgm:t>
    </dgm:pt>
    <dgm:pt modelId="{3157FA87-E6A1-442F-A553-A116B3141124}" type="parTrans" cxnId="{6FB5590A-EE27-4EBE-AB57-A8C36E88FF92}">
      <dgm:prSet/>
      <dgm:spPr/>
      <dgm:t>
        <a:bodyPr/>
        <a:lstStyle/>
        <a:p>
          <a:endParaRPr lang="pt-BR"/>
        </a:p>
      </dgm:t>
    </dgm:pt>
    <dgm:pt modelId="{7C271236-3C22-43DE-830C-DD94A1769321}" type="sibTrans" cxnId="{6FB5590A-EE27-4EBE-AB57-A8C36E88FF92}">
      <dgm:prSet/>
      <dgm:spPr/>
      <dgm:t>
        <a:bodyPr/>
        <a:lstStyle/>
        <a:p>
          <a:endParaRPr lang="pt-BR"/>
        </a:p>
      </dgm:t>
    </dgm:pt>
    <dgm:pt modelId="{6B420EC8-E64B-4B5D-AE59-40DC6F65FC80}">
      <dgm:prSet phldrT="[Texto]"/>
      <dgm:spPr/>
      <dgm:t>
        <a:bodyPr/>
        <a:lstStyle/>
        <a:p>
          <a:endParaRPr lang="pt-BR" dirty="0"/>
        </a:p>
      </dgm:t>
    </dgm:pt>
    <dgm:pt modelId="{40442C55-7835-4BF6-9D29-761165BC60FA}" type="parTrans" cxnId="{C5B2028B-DFAE-48D1-B946-B3BE7A47647D}">
      <dgm:prSet/>
      <dgm:spPr/>
      <dgm:t>
        <a:bodyPr/>
        <a:lstStyle/>
        <a:p>
          <a:endParaRPr lang="pt-BR"/>
        </a:p>
      </dgm:t>
    </dgm:pt>
    <dgm:pt modelId="{610D21F1-1335-4B5D-A5A3-BDF4BD1E1C0F}" type="sibTrans" cxnId="{C5B2028B-DFAE-48D1-B946-B3BE7A47647D}">
      <dgm:prSet/>
      <dgm:spPr/>
      <dgm:t>
        <a:bodyPr/>
        <a:lstStyle/>
        <a:p>
          <a:endParaRPr lang="pt-BR"/>
        </a:p>
      </dgm:t>
    </dgm:pt>
    <dgm:pt modelId="{0FE53C32-A2B1-41BF-87A4-ECB11C6A7A14}">
      <dgm:prSet phldrT="[Texto]"/>
      <dgm:spPr/>
      <dgm:t>
        <a:bodyPr/>
        <a:lstStyle/>
        <a:p>
          <a:endParaRPr lang="pt-BR" dirty="0"/>
        </a:p>
      </dgm:t>
    </dgm:pt>
    <dgm:pt modelId="{6135F1CC-1175-4161-9999-9CBDA252CCAE}" type="parTrans" cxnId="{D08E3850-4C96-4A38-8CE5-4FC01882943E}">
      <dgm:prSet/>
      <dgm:spPr/>
      <dgm:t>
        <a:bodyPr/>
        <a:lstStyle/>
        <a:p>
          <a:endParaRPr lang="pt-BR"/>
        </a:p>
      </dgm:t>
    </dgm:pt>
    <dgm:pt modelId="{1D0951C2-B4B3-4AE5-BA19-D0A71DBF7568}" type="sibTrans" cxnId="{D08E3850-4C96-4A38-8CE5-4FC01882943E}">
      <dgm:prSet/>
      <dgm:spPr/>
      <dgm:t>
        <a:bodyPr/>
        <a:lstStyle/>
        <a:p>
          <a:endParaRPr lang="pt-BR"/>
        </a:p>
      </dgm:t>
    </dgm:pt>
    <dgm:pt modelId="{8C97915B-D039-4E9B-9795-A9CC36001B98}">
      <dgm:prSet phldrT="[Texto]"/>
      <dgm:spPr/>
      <dgm:t>
        <a:bodyPr/>
        <a:lstStyle/>
        <a:p>
          <a:endParaRPr lang="pt-BR" dirty="0"/>
        </a:p>
      </dgm:t>
    </dgm:pt>
    <dgm:pt modelId="{EB97E96B-DBF5-47D2-8B9B-FAE3F6958C59}" type="parTrans" cxnId="{9D5066C9-C3D7-43FA-8884-65EEC1548F38}">
      <dgm:prSet/>
      <dgm:spPr/>
      <dgm:t>
        <a:bodyPr/>
        <a:lstStyle/>
        <a:p>
          <a:endParaRPr lang="pt-BR"/>
        </a:p>
      </dgm:t>
    </dgm:pt>
    <dgm:pt modelId="{8A370109-1E5D-4941-8B4C-29F56757EA02}" type="sibTrans" cxnId="{9D5066C9-C3D7-43FA-8884-65EEC1548F38}">
      <dgm:prSet/>
      <dgm:spPr/>
      <dgm:t>
        <a:bodyPr/>
        <a:lstStyle/>
        <a:p>
          <a:endParaRPr lang="pt-BR"/>
        </a:p>
      </dgm:t>
    </dgm:pt>
    <dgm:pt modelId="{22D29BBE-4676-48A1-97FF-3DF8CD538494}" type="pres">
      <dgm:prSet presAssocID="{0ECD609A-552B-40A0-964E-BFBB0302191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0678B58-DDDA-429F-B4EA-9EA08C8E4B4D}" type="pres">
      <dgm:prSet presAssocID="{0ECD609A-552B-40A0-964E-BFBB0302191A}" presName="dot1" presStyleLbl="alignNode1" presStyleIdx="0" presStyleCnt="15"/>
      <dgm:spPr/>
    </dgm:pt>
    <dgm:pt modelId="{D2B14BA7-21D7-44EC-BC02-53EC03199B4E}" type="pres">
      <dgm:prSet presAssocID="{0ECD609A-552B-40A0-964E-BFBB0302191A}" presName="dot2" presStyleLbl="alignNode1" presStyleIdx="1" presStyleCnt="15"/>
      <dgm:spPr/>
    </dgm:pt>
    <dgm:pt modelId="{D52559FC-F199-4B9E-B190-7388F28DBCBA}" type="pres">
      <dgm:prSet presAssocID="{0ECD609A-552B-40A0-964E-BFBB0302191A}" presName="dot3" presStyleLbl="alignNode1" presStyleIdx="2" presStyleCnt="15"/>
      <dgm:spPr/>
    </dgm:pt>
    <dgm:pt modelId="{788A025D-6140-4A36-BC19-23242528FC1F}" type="pres">
      <dgm:prSet presAssocID="{0ECD609A-552B-40A0-964E-BFBB0302191A}" presName="dot4" presStyleLbl="alignNode1" presStyleIdx="3" presStyleCnt="15"/>
      <dgm:spPr/>
    </dgm:pt>
    <dgm:pt modelId="{9FFF64CD-9CC0-4EB9-8069-BE599D166543}" type="pres">
      <dgm:prSet presAssocID="{0ECD609A-552B-40A0-964E-BFBB0302191A}" presName="dot5" presStyleLbl="alignNode1" presStyleIdx="4" presStyleCnt="15"/>
      <dgm:spPr/>
    </dgm:pt>
    <dgm:pt modelId="{DBCDD282-D427-4C43-971F-3263AA8ECC40}" type="pres">
      <dgm:prSet presAssocID="{0ECD609A-552B-40A0-964E-BFBB0302191A}" presName="dot6" presStyleLbl="alignNode1" presStyleIdx="5" presStyleCnt="15"/>
      <dgm:spPr/>
    </dgm:pt>
    <dgm:pt modelId="{DF1E9320-82C3-4731-949B-B4D38B053C42}" type="pres">
      <dgm:prSet presAssocID="{0ECD609A-552B-40A0-964E-BFBB0302191A}" presName="dot7" presStyleLbl="alignNode1" presStyleIdx="6" presStyleCnt="15"/>
      <dgm:spPr/>
    </dgm:pt>
    <dgm:pt modelId="{3077BF93-0614-47A6-B8EA-FEA8EA63FF32}" type="pres">
      <dgm:prSet presAssocID="{0ECD609A-552B-40A0-964E-BFBB0302191A}" presName="dot8" presStyleLbl="alignNode1" presStyleIdx="7" presStyleCnt="15"/>
      <dgm:spPr/>
    </dgm:pt>
    <dgm:pt modelId="{47C958FD-D390-481A-B453-9980E21016F5}" type="pres">
      <dgm:prSet presAssocID="{0ECD609A-552B-40A0-964E-BFBB0302191A}" presName="dotArrow1" presStyleLbl="alignNode1" presStyleIdx="8" presStyleCnt="15"/>
      <dgm:spPr/>
    </dgm:pt>
    <dgm:pt modelId="{81CF9B29-46AE-4E8B-9825-7D9A45FB63FB}" type="pres">
      <dgm:prSet presAssocID="{0ECD609A-552B-40A0-964E-BFBB0302191A}" presName="dotArrow2" presStyleLbl="alignNode1" presStyleIdx="9" presStyleCnt="15"/>
      <dgm:spPr/>
    </dgm:pt>
    <dgm:pt modelId="{5F9F1762-6B4C-4360-A1E1-8564B1C898BC}" type="pres">
      <dgm:prSet presAssocID="{0ECD609A-552B-40A0-964E-BFBB0302191A}" presName="dotArrow3" presStyleLbl="alignNode1" presStyleIdx="10" presStyleCnt="15"/>
      <dgm:spPr/>
    </dgm:pt>
    <dgm:pt modelId="{55A3C532-6888-4D8F-9166-A80CFA163371}" type="pres">
      <dgm:prSet presAssocID="{0ECD609A-552B-40A0-964E-BFBB0302191A}" presName="dotArrow4" presStyleLbl="alignNode1" presStyleIdx="11" presStyleCnt="15"/>
      <dgm:spPr/>
    </dgm:pt>
    <dgm:pt modelId="{F492688E-6F42-4959-B3E6-09FB5D53CBD0}" type="pres">
      <dgm:prSet presAssocID="{0ECD609A-552B-40A0-964E-BFBB0302191A}" presName="dotArrow5" presStyleLbl="alignNode1" presStyleIdx="12" presStyleCnt="15"/>
      <dgm:spPr/>
    </dgm:pt>
    <dgm:pt modelId="{93E1B078-4769-44AF-AC7B-B5748D055309}" type="pres">
      <dgm:prSet presAssocID="{0ECD609A-552B-40A0-964E-BFBB0302191A}" presName="dotArrow6" presStyleLbl="alignNode1" presStyleIdx="13" presStyleCnt="15"/>
      <dgm:spPr/>
    </dgm:pt>
    <dgm:pt modelId="{E8254A19-5E78-426F-8E4B-D849D2874037}" type="pres">
      <dgm:prSet presAssocID="{0ECD609A-552B-40A0-964E-BFBB0302191A}" presName="dotArrow7" presStyleLbl="alignNode1" presStyleIdx="14" presStyleCnt="15"/>
      <dgm:spPr/>
    </dgm:pt>
    <dgm:pt modelId="{B8B2DC80-67E9-4059-B15F-A0175CE0C0D6}" type="pres">
      <dgm:prSet presAssocID="{19663A2D-B33D-444B-A74D-74737E0D65B0}" presName="parTx1" presStyleLbl="node1" presStyleIdx="0" presStyleCnt="5"/>
      <dgm:spPr/>
      <dgm:t>
        <a:bodyPr/>
        <a:lstStyle/>
        <a:p>
          <a:endParaRPr lang="pt-BR"/>
        </a:p>
      </dgm:t>
    </dgm:pt>
    <dgm:pt modelId="{CCF6B8F4-C71A-4B0E-8516-0B56D2FA1187}" type="pres">
      <dgm:prSet presAssocID="{0CA87A28-AB45-48F7-99AC-9B33CAD45921}" presName="picture1" presStyleCnt="0"/>
      <dgm:spPr/>
    </dgm:pt>
    <dgm:pt modelId="{6178525B-5643-401E-A350-B2DF88AC71E4}" type="pres">
      <dgm:prSet presAssocID="{0CA87A28-AB45-48F7-99AC-9B33CAD45921}" presName="imageRepeatNode" presStyleLbl="fgImgPlace1" presStyleIdx="0" presStyleCnt="5"/>
      <dgm:spPr/>
      <dgm:t>
        <a:bodyPr/>
        <a:lstStyle/>
        <a:p>
          <a:endParaRPr lang="pt-BR"/>
        </a:p>
      </dgm:t>
    </dgm:pt>
    <dgm:pt modelId="{8605D438-DE3D-42CE-A220-B650C37737CA}" type="pres">
      <dgm:prSet presAssocID="{A0AB5C4E-A963-4FBC-8661-0DD3427E2D6A}" presName="parTx2" presStyleLbl="node1" presStyleIdx="1" presStyleCnt="5"/>
      <dgm:spPr/>
      <dgm:t>
        <a:bodyPr/>
        <a:lstStyle/>
        <a:p>
          <a:endParaRPr lang="pt-BR"/>
        </a:p>
      </dgm:t>
    </dgm:pt>
    <dgm:pt modelId="{1872FAE9-A3D7-4C6D-90EB-0C247EC0D1A9}" type="pres">
      <dgm:prSet presAssocID="{7C271236-3C22-43DE-830C-DD94A1769321}" presName="picture2" presStyleCnt="0"/>
      <dgm:spPr/>
    </dgm:pt>
    <dgm:pt modelId="{31ABB217-B1D8-4D6D-9EA0-0297565499B6}" type="pres">
      <dgm:prSet presAssocID="{7C271236-3C22-43DE-830C-DD94A1769321}" presName="imageRepeatNode" presStyleLbl="fgImgPlace1" presStyleIdx="1" presStyleCnt="5"/>
      <dgm:spPr/>
      <dgm:t>
        <a:bodyPr/>
        <a:lstStyle/>
        <a:p>
          <a:endParaRPr lang="pt-BR"/>
        </a:p>
      </dgm:t>
    </dgm:pt>
    <dgm:pt modelId="{2813D680-293F-454C-ACA4-175FDE55F080}" type="pres">
      <dgm:prSet presAssocID="{0FE53C32-A2B1-41BF-87A4-ECB11C6A7A14}" presName="parTx3" presStyleLbl="node1" presStyleIdx="2" presStyleCnt="5"/>
      <dgm:spPr/>
      <dgm:t>
        <a:bodyPr/>
        <a:lstStyle/>
        <a:p>
          <a:endParaRPr lang="pt-BR"/>
        </a:p>
      </dgm:t>
    </dgm:pt>
    <dgm:pt modelId="{E3FA639D-4E65-4BE7-B376-7F2E82AFA89B}" type="pres">
      <dgm:prSet presAssocID="{1D0951C2-B4B3-4AE5-BA19-D0A71DBF7568}" presName="picture3" presStyleCnt="0"/>
      <dgm:spPr/>
    </dgm:pt>
    <dgm:pt modelId="{8A7277BB-FB3F-4E54-961B-A6039C30B992}" type="pres">
      <dgm:prSet presAssocID="{1D0951C2-B4B3-4AE5-BA19-D0A71DBF7568}" presName="imageRepeatNode" presStyleLbl="fgImgPlace1" presStyleIdx="2" presStyleCnt="5"/>
      <dgm:spPr/>
      <dgm:t>
        <a:bodyPr/>
        <a:lstStyle/>
        <a:p>
          <a:endParaRPr lang="pt-BR"/>
        </a:p>
      </dgm:t>
    </dgm:pt>
    <dgm:pt modelId="{FF83A167-EC36-4F9D-9504-FDE8F32CFCF7}" type="pres">
      <dgm:prSet presAssocID="{8C97915B-D039-4E9B-9795-A9CC36001B98}" presName="parTx4" presStyleLbl="node1" presStyleIdx="3" presStyleCnt="5"/>
      <dgm:spPr/>
      <dgm:t>
        <a:bodyPr/>
        <a:lstStyle/>
        <a:p>
          <a:endParaRPr lang="pt-BR"/>
        </a:p>
      </dgm:t>
    </dgm:pt>
    <dgm:pt modelId="{567C798E-2789-49AF-8077-99194AFE4A38}" type="pres">
      <dgm:prSet presAssocID="{8A370109-1E5D-4941-8B4C-29F56757EA02}" presName="picture4" presStyleCnt="0"/>
      <dgm:spPr/>
    </dgm:pt>
    <dgm:pt modelId="{89F88877-6573-47F7-846F-02A80F94A445}" type="pres">
      <dgm:prSet presAssocID="{8A370109-1E5D-4941-8B4C-29F56757EA02}" presName="imageRepeatNode" presStyleLbl="fgImgPlace1" presStyleIdx="3" presStyleCnt="5"/>
      <dgm:spPr/>
      <dgm:t>
        <a:bodyPr/>
        <a:lstStyle/>
        <a:p>
          <a:endParaRPr lang="pt-BR"/>
        </a:p>
      </dgm:t>
    </dgm:pt>
    <dgm:pt modelId="{FD65B20A-4679-4B7D-BBBE-8DB0958F7088}" type="pres">
      <dgm:prSet presAssocID="{6B420EC8-E64B-4B5D-AE59-40DC6F65FC80}" presName="parTx5" presStyleLbl="node1" presStyleIdx="4" presStyleCnt="5"/>
      <dgm:spPr/>
      <dgm:t>
        <a:bodyPr/>
        <a:lstStyle/>
        <a:p>
          <a:endParaRPr lang="pt-BR"/>
        </a:p>
      </dgm:t>
    </dgm:pt>
    <dgm:pt modelId="{AB0F68D8-1EE6-49CA-9B37-30D725D4AD7F}" type="pres">
      <dgm:prSet presAssocID="{610D21F1-1335-4B5D-A5A3-BDF4BD1E1C0F}" presName="picture5" presStyleCnt="0"/>
      <dgm:spPr/>
    </dgm:pt>
    <dgm:pt modelId="{3206359B-6E7F-4C5A-90BB-9B1562ED5FEC}" type="pres">
      <dgm:prSet presAssocID="{610D21F1-1335-4B5D-A5A3-BDF4BD1E1C0F}" presName="imageRepeatNode" presStyleLbl="fgImgPlace1" presStyleIdx="4" presStyleCnt="5"/>
      <dgm:spPr/>
      <dgm:t>
        <a:bodyPr/>
        <a:lstStyle/>
        <a:p>
          <a:endParaRPr lang="pt-BR"/>
        </a:p>
      </dgm:t>
    </dgm:pt>
  </dgm:ptLst>
  <dgm:cxnLst>
    <dgm:cxn modelId="{6DFC5489-88F8-41CD-9F3B-98804443EAD0}" type="presOf" srcId="{0FE53C32-A2B1-41BF-87A4-ECB11C6A7A14}" destId="{2813D680-293F-454C-ACA4-175FDE55F080}" srcOrd="0" destOrd="0" presId="urn:microsoft.com/office/officeart/2008/layout/AscendingPictureAccentProcess"/>
    <dgm:cxn modelId="{D08E3850-4C96-4A38-8CE5-4FC01882943E}" srcId="{0ECD609A-552B-40A0-964E-BFBB0302191A}" destId="{0FE53C32-A2B1-41BF-87A4-ECB11C6A7A14}" srcOrd="2" destOrd="0" parTransId="{6135F1CC-1175-4161-9999-9CBDA252CCAE}" sibTransId="{1D0951C2-B4B3-4AE5-BA19-D0A71DBF7568}"/>
    <dgm:cxn modelId="{9D5066C9-C3D7-43FA-8884-65EEC1548F38}" srcId="{0ECD609A-552B-40A0-964E-BFBB0302191A}" destId="{8C97915B-D039-4E9B-9795-A9CC36001B98}" srcOrd="3" destOrd="0" parTransId="{EB97E96B-DBF5-47D2-8B9B-FAE3F6958C59}" sibTransId="{8A370109-1E5D-4941-8B4C-29F56757EA02}"/>
    <dgm:cxn modelId="{105AA890-DFC6-4760-9024-B12625229973}" type="presOf" srcId="{0ECD609A-552B-40A0-964E-BFBB0302191A}" destId="{22D29BBE-4676-48A1-97FF-3DF8CD538494}" srcOrd="0" destOrd="0" presId="urn:microsoft.com/office/officeart/2008/layout/AscendingPictureAccentProcess"/>
    <dgm:cxn modelId="{462A2F06-B546-4CE8-AA4D-87A475F6DDFC}" type="presOf" srcId="{610D21F1-1335-4B5D-A5A3-BDF4BD1E1C0F}" destId="{3206359B-6E7F-4C5A-90BB-9B1562ED5FEC}" srcOrd="0" destOrd="0" presId="urn:microsoft.com/office/officeart/2008/layout/AscendingPictureAccentProcess"/>
    <dgm:cxn modelId="{98B16267-9E08-4752-AC8C-BB9206B68682}" type="presOf" srcId="{6B420EC8-E64B-4B5D-AE59-40DC6F65FC80}" destId="{FD65B20A-4679-4B7D-BBBE-8DB0958F7088}" srcOrd="0" destOrd="0" presId="urn:microsoft.com/office/officeart/2008/layout/AscendingPictureAccentProcess"/>
    <dgm:cxn modelId="{50541C3F-B225-42A0-AA22-F24CDD89D743}" type="presOf" srcId="{1D0951C2-B4B3-4AE5-BA19-D0A71DBF7568}" destId="{8A7277BB-FB3F-4E54-961B-A6039C30B992}" srcOrd="0" destOrd="0" presId="urn:microsoft.com/office/officeart/2008/layout/AscendingPictureAccentProcess"/>
    <dgm:cxn modelId="{89E39FBD-4199-47E5-99C3-ECFDF0B04662}" type="presOf" srcId="{8C97915B-D039-4E9B-9795-A9CC36001B98}" destId="{FF83A167-EC36-4F9D-9504-FDE8F32CFCF7}" srcOrd="0" destOrd="0" presId="urn:microsoft.com/office/officeart/2008/layout/AscendingPictureAccentProcess"/>
    <dgm:cxn modelId="{E60E5C37-B235-410E-9581-CEF85F68A0EC}" srcId="{0ECD609A-552B-40A0-964E-BFBB0302191A}" destId="{19663A2D-B33D-444B-A74D-74737E0D65B0}" srcOrd="0" destOrd="0" parTransId="{EADC1303-6C1E-49DA-B6D5-19D61803D75E}" sibTransId="{0CA87A28-AB45-48F7-99AC-9B33CAD45921}"/>
    <dgm:cxn modelId="{AFB426D2-6AE6-45EA-BC27-3FC70C93A13E}" type="presOf" srcId="{A0AB5C4E-A963-4FBC-8661-0DD3427E2D6A}" destId="{8605D438-DE3D-42CE-A220-B650C37737CA}" srcOrd="0" destOrd="0" presId="urn:microsoft.com/office/officeart/2008/layout/AscendingPictureAccentProcess"/>
    <dgm:cxn modelId="{6FB5590A-EE27-4EBE-AB57-A8C36E88FF92}" srcId="{0ECD609A-552B-40A0-964E-BFBB0302191A}" destId="{A0AB5C4E-A963-4FBC-8661-0DD3427E2D6A}" srcOrd="1" destOrd="0" parTransId="{3157FA87-E6A1-442F-A553-A116B3141124}" sibTransId="{7C271236-3C22-43DE-830C-DD94A1769321}"/>
    <dgm:cxn modelId="{750C26E5-DACD-4CD9-8FF6-08F8B81015DF}" type="presOf" srcId="{19663A2D-B33D-444B-A74D-74737E0D65B0}" destId="{B8B2DC80-67E9-4059-B15F-A0175CE0C0D6}" srcOrd="0" destOrd="0" presId="urn:microsoft.com/office/officeart/2008/layout/AscendingPictureAccentProcess"/>
    <dgm:cxn modelId="{816BC848-72AB-4BD2-A6D2-B52F1FF93F16}" type="presOf" srcId="{8A370109-1E5D-4941-8B4C-29F56757EA02}" destId="{89F88877-6573-47F7-846F-02A80F94A445}" srcOrd="0" destOrd="0" presId="urn:microsoft.com/office/officeart/2008/layout/AscendingPictureAccentProcess"/>
    <dgm:cxn modelId="{C5B2028B-DFAE-48D1-B946-B3BE7A47647D}" srcId="{0ECD609A-552B-40A0-964E-BFBB0302191A}" destId="{6B420EC8-E64B-4B5D-AE59-40DC6F65FC80}" srcOrd="4" destOrd="0" parTransId="{40442C55-7835-4BF6-9D29-761165BC60FA}" sibTransId="{610D21F1-1335-4B5D-A5A3-BDF4BD1E1C0F}"/>
    <dgm:cxn modelId="{6AAE06C0-9FC2-4A25-B424-0161B70E28FA}" type="presOf" srcId="{7C271236-3C22-43DE-830C-DD94A1769321}" destId="{31ABB217-B1D8-4D6D-9EA0-0297565499B6}" srcOrd="0" destOrd="0" presId="urn:microsoft.com/office/officeart/2008/layout/AscendingPictureAccentProcess"/>
    <dgm:cxn modelId="{F784FEE9-C2CB-4AAD-BF41-0D0C3B4E7002}" type="presOf" srcId="{0CA87A28-AB45-48F7-99AC-9B33CAD45921}" destId="{6178525B-5643-401E-A350-B2DF88AC71E4}" srcOrd="0" destOrd="0" presId="urn:microsoft.com/office/officeart/2008/layout/AscendingPictureAccentProcess"/>
    <dgm:cxn modelId="{DEBA16F8-C189-423C-BED1-567CB1539FB6}" type="presParOf" srcId="{22D29BBE-4676-48A1-97FF-3DF8CD538494}" destId="{B0678B58-DDDA-429F-B4EA-9EA08C8E4B4D}" srcOrd="0" destOrd="0" presId="urn:microsoft.com/office/officeart/2008/layout/AscendingPictureAccentProcess"/>
    <dgm:cxn modelId="{BC126164-B0E5-48AD-B654-A7A0B0F6414A}" type="presParOf" srcId="{22D29BBE-4676-48A1-97FF-3DF8CD538494}" destId="{D2B14BA7-21D7-44EC-BC02-53EC03199B4E}" srcOrd="1" destOrd="0" presId="urn:microsoft.com/office/officeart/2008/layout/AscendingPictureAccentProcess"/>
    <dgm:cxn modelId="{8875070C-5164-4E18-BAB5-95CBCBD6CAFD}" type="presParOf" srcId="{22D29BBE-4676-48A1-97FF-3DF8CD538494}" destId="{D52559FC-F199-4B9E-B190-7388F28DBCBA}" srcOrd="2" destOrd="0" presId="urn:microsoft.com/office/officeart/2008/layout/AscendingPictureAccentProcess"/>
    <dgm:cxn modelId="{B9E95D7E-EBF1-4A88-B9FA-58094BC22E1F}" type="presParOf" srcId="{22D29BBE-4676-48A1-97FF-3DF8CD538494}" destId="{788A025D-6140-4A36-BC19-23242528FC1F}" srcOrd="3" destOrd="0" presId="urn:microsoft.com/office/officeart/2008/layout/AscendingPictureAccentProcess"/>
    <dgm:cxn modelId="{1E768DAE-50CF-4CF0-8C0B-99E4D8DAA545}" type="presParOf" srcId="{22D29BBE-4676-48A1-97FF-3DF8CD538494}" destId="{9FFF64CD-9CC0-4EB9-8069-BE599D166543}" srcOrd="4" destOrd="0" presId="urn:microsoft.com/office/officeart/2008/layout/AscendingPictureAccentProcess"/>
    <dgm:cxn modelId="{C1247B1A-E8F1-4F4B-8D71-3EC83D17A869}" type="presParOf" srcId="{22D29BBE-4676-48A1-97FF-3DF8CD538494}" destId="{DBCDD282-D427-4C43-971F-3263AA8ECC40}" srcOrd="5" destOrd="0" presId="urn:microsoft.com/office/officeart/2008/layout/AscendingPictureAccentProcess"/>
    <dgm:cxn modelId="{41A216E9-D1A7-449A-9F4C-66FA5B0AB109}" type="presParOf" srcId="{22D29BBE-4676-48A1-97FF-3DF8CD538494}" destId="{DF1E9320-82C3-4731-949B-B4D38B053C42}" srcOrd="6" destOrd="0" presId="urn:microsoft.com/office/officeart/2008/layout/AscendingPictureAccentProcess"/>
    <dgm:cxn modelId="{BC4BE1DA-3A64-4E30-8C13-AD1A552AAA91}" type="presParOf" srcId="{22D29BBE-4676-48A1-97FF-3DF8CD538494}" destId="{3077BF93-0614-47A6-B8EA-FEA8EA63FF32}" srcOrd="7" destOrd="0" presId="urn:microsoft.com/office/officeart/2008/layout/AscendingPictureAccentProcess"/>
    <dgm:cxn modelId="{6BC7C935-F9A4-4D77-876F-02083E41DDC2}" type="presParOf" srcId="{22D29BBE-4676-48A1-97FF-3DF8CD538494}" destId="{47C958FD-D390-481A-B453-9980E21016F5}" srcOrd="8" destOrd="0" presId="urn:microsoft.com/office/officeart/2008/layout/AscendingPictureAccentProcess"/>
    <dgm:cxn modelId="{BC0973A1-28DD-442D-A1BD-9A9830658867}" type="presParOf" srcId="{22D29BBE-4676-48A1-97FF-3DF8CD538494}" destId="{81CF9B29-46AE-4E8B-9825-7D9A45FB63FB}" srcOrd="9" destOrd="0" presId="urn:microsoft.com/office/officeart/2008/layout/AscendingPictureAccentProcess"/>
    <dgm:cxn modelId="{3DBC4525-C8BA-42C9-9766-730F99C3215D}" type="presParOf" srcId="{22D29BBE-4676-48A1-97FF-3DF8CD538494}" destId="{5F9F1762-6B4C-4360-A1E1-8564B1C898BC}" srcOrd="10" destOrd="0" presId="urn:microsoft.com/office/officeart/2008/layout/AscendingPictureAccentProcess"/>
    <dgm:cxn modelId="{C994B51A-B273-4EC2-894A-87F09CEBC3E2}" type="presParOf" srcId="{22D29BBE-4676-48A1-97FF-3DF8CD538494}" destId="{55A3C532-6888-4D8F-9166-A80CFA163371}" srcOrd="11" destOrd="0" presId="urn:microsoft.com/office/officeart/2008/layout/AscendingPictureAccentProcess"/>
    <dgm:cxn modelId="{BD59BACC-9417-4F62-98F6-92C6B409EF8D}" type="presParOf" srcId="{22D29BBE-4676-48A1-97FF-3DF8CD538494}" destId="{F492688E-6F42-4959-B3E6-09FB5D53CBD0}" srcOrd="12" destOrd="0" presId="urn:microsoft.com/office/officeart/2008/layout/AscendingPictureAccentProcess"/>
    <dgm:cxn modelId="{3AD46C6B-BBCA-4EFF-9B49-A312BDD152BB}" type="presParOf" srcId="{22D29BBE-4676-48A1-97FF-3DF8CD538494}" destId="{93E1B078-4769-44AF-AC7B-B5748D055309}" srcOrd="13" destOrd="0" presId="urn:microsoft.com/office/officeart/2008/layout/AscendingPictureAccentProcess"/>
    <dgm:cxn modelId="{9FE3CE63-9EE9-4539-9417-977554A629A7}" type="presParOf" srcId="{22D29BBE-4676-48A1-97FF-3DF8CD538494}" destId="{E8254A19-5E78-426F-8E4B-D849D2874037}" srcOrd="14" destOrd="0" presId="urn:microsoft.com/office/officeart/2008/layout/AscendingPictureAccentProcess"/>
    <dgm:cxn modelId="{6755CA0B-DA13-45D1-A3B3-CB388F190232}" type="presParOf" srcId="{22D29BBE-4676-48A1-97FF-3DF8CD538494}" destId="{B8B2DC80-67E9-4059-B15F-A0175CE0C0D6}" srcOrd="15" destOrd="0" presId="urn:microsoft.com/office/officeart/2008/layout/AscendingPictureAccentProcess"/>
    <dgm:cxn modelId="{762BA5DC-885D-403B-8CB9-5711E6D0B706}" type="presParOf" srcId="{22D29BBE-4676-48A1-97FF-3DF8CD538494}" destId="{CCF6B8F4-C71A-4B0E-8516-0B56D2FA1187}" srcOrd="16" destOrd="0" presId="urn:microsoft.com/office/officeart/2008/layout/AscendingPictureAccentProcess"/>
    <dgm:cxn modelId="{B9D1A327-B790-44B5-89BF-3A7BA662BBB4}" type="presParOf" srcId="{CCF6B8F4-C71A-4B0E-8516-0B56D2FA1187}" destId="{6178525B-5643-401E-A350-B2DF88AC71E4}" srcOrd="0" destOrd="0" presId="urn:microsoft.com/office/officeart/2008/layout/AscendingPictureAccentProcess"/>
    <dgm:cxn modelId="{AB8B4B9D-5784-40EE-AF2B-77934CFB91E2}" type="presParOf" srcId="{22D29BBE-4676-48A1-97FF-3DF8CD538494}" destId="{8605D438-DE3D-42CE-A220-B650C37737CA}" srcOrd="17" destOrd="0" presId="urn:microsoft.com/office/officeart/2008/layout/AscendingPictureAccentProcess"/>
    <dgm:cxn modelId="{3379FAA9-DEDC-48B1-A066-725A3F9A661E}" type="presParOf" srcId="{22D29BBE-4676-48A1-97FF-3DF8CD538494}" destId="{1872FAE9-A3D7-4C6D-90EB-0C247EC0D1A9}" srcOrd="18" destOrd="0" presId="urn:microsoft.com/office/officeart/2008/layout/AscendingPictureAccentProcess"/>
    <dgm:cxn modelId="{B78E9931-8184-49B8-BFC7-B0205A541872}" type="presParOf" srcId="{1872FAE9-A3D7-4C6D-90EB-0C247EC0D1A9}" destId="{31ABB217-B1D8-4D6D-9EA0-0297565499B6}" srcOrd="0" destOrd="0" presId="urn:microsoft.com/office/officeart/2008/layout/AscendingPictureAccentProcess"/>
    <dgm:cxn modelId="{CF799E04-DD6E-44AA-8F46-F6854A5E6212}" type="presParOf" srcId="{22D29BBE-4676-48A1-97FF-3DF8CD538494}" destId="{2813D680-293F-454C-ACA4-175FDE55F080}" srcOrd="19" destOrd="0" presId="urn:microsoft.com/office/officeart/2008/layout/AscendingPictureAccentProcess"/>
    <dgm:cxn modelId="{75B14DC2-A1CD-4064-8B11-ED899479B91E}" type="presParOf" srcId="{22D29BBE-4676-48A1-97FF-3DF8CD538494}" destId="{E3FA639D-4E65-4BE7-B376-7F2E82AFA89B}" srcOrd="20" destOrd="0" presId="urn:microsoft.com/office/officeart/2008/layout/AscendingPictureAccentProcess"/>
    <dgm:cxn modelId="{4C0A6263-B57E-4BD2-B76A-76F35FD42EE9}" type="presParOf" srcId="{E3FA639D-4E65-4BE7-B376-7F2E82AFA89B}" destId="{8A7277BB-FB3F-4E54-961B-A6039C30B992}" srcOrd="0" destOrd="0" presId="urn:microsoft.com/office/officeart/2008/layout/AscendingPictureAccentProcess"/>
    <dgm:cxn modelId="{2E5E9E52-1F1C-4BBF-BAA3-4073E9695E42}" type="presParOf" srcId="{22D29BBE-4676-48A1-97FF-3DF8CD538494}" destId="{FF83A167-EC36-4F9D-9504-FDE8F32CFCF7}" srcOrd="21" destOrd="0" presId="urn:microsoft.com/office/officeart/2008/layout/AscendingPictureAccentProcess"/>
    <dgm:cxn modelId="{66946676-55DA-4CF3-B30C-D587310A707C}" type="presParOf" srcId="{22D29BBE-4676-48A1-97FF-3DF8CD538494}" destId="{567C798E-2789-49AF-8077-99194AFE4A38}" srcOrd="22" destOrd="0" presId="urn:microsoft.com/office/officeart/2008/layout/AscendingPictureAccentProcess"/>
    <dgm:cxn modelId="{F4090E01-5FB3-425E-82AD-BC94088907FE}" type="presParOf" srcId="{567C798E-2789-49AF-8077-99194AFE4A38}" destId="{89F88877-6573-47F7-846F-02A80F94A445}" srcOrd="0" destOrd="0" presId="urn:microsoft.com/office/officeart/2008/layout/AscendingPictureAccentProcess"/>
    <dgm:cxn modelId="{026C3DCB-9603-4C3F-9A8A-70270879395F}" type="presParOf" srcId="{22D29BBE-4676-48A1-97FF-3DF8CD538494}" destId="{FD65B20A-4679-4B7D-BBBE-8DB0958F7088}" srcOrd="23" destOrd="0" presId="urn:microsoft.com/office/officeart/2008/layout/AscendingPictureAccentProcess"/>
    <dgm:cxn modelId="{FD11155D-8E58-49D3-A80E-EAEF6D3564CA}" type="presParOf" srcId="{22D29BBE-4676-48A1-97FF-3DF8CD538494}" destId="{AB0F68D8-1EE6-49CA-9B37-30D725D4AD7F}" srcOrd="24" destOrd="0" presId="urn:microsoft.com/office/officeart/2008/layout/AscendingPictureAccentProcess"/>
    <dgm:cxn modelId="{5B7750CF-DABF-4456-BA5C-9C49CEA41180}" type="presParOf" srcId="{AB0F68D8-1EE6-49CA-9B37-30D725D4AD7F}" destId="{3206359B-6E7F-4C5A-90BB-9B1562ED5FEC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678B58-DDDA-429F-B4EA-9EA08C8E4B4D}">
      <dsp:nvSpPr>
        <dsp:cNvPr id="0" name=""/>
        <dsp:cNvSpPr/>
      </dsp:nvSpPr>
      <dsp:spPr>
        <a:xfrm>
          <a:off x="3748055" y="6167709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14BA7-21D7-44EC-BC02-53EC03199B4E}">
      <dsp:nvSpPr>
        <dsp:cNvPr id="0" name=""/>
        <dsp:cNvSpPr/>
      </dsp:nvSpPr>
      <dsp:spPr>
        <a:xfrm>
          <a:off x="3490411" y="6272419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559FC-F199-4B9E-B190-7388F28DBCBA}">
      <dsp:nvSpPr>
        <dsp:cNvPr id="0" name=""/>
        <dsp:cNvSpPr/>
      </dsp:nvSpPr>
      <dsp:spPr>
        <a:xfrm>
          <a:off x="3227076" y="6358979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A025D-6140-4A36-BC19-23242528FC1F}">
      <dsp:nvSpPr>
        <dsp:cNvPr id="0" name=""/>
        <dsp:cNvSpPr/>
      </dsp:nvSpPr>
      <dsp:spPr>
        <a:xfrm>
          <a:off x="2959678" y="6425993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F64CD-9CC0-4EB9-8069-BE599D166543}">
      <dsp:nvSpPr>
        <dsp:cNvPr id="0" name=""/>
        <dsp:cNvSpPr/>
      </dsp:nvSpPr>
      <dsp:spPr>
        <a:xfrm>
          <a:off x="5154130" y="5154115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DD282-D427-4C43-971F-3263AA8ECC40}">
      <dsp:nvSpPr>
        <dsp:cNvPr id="0" name=""/>
        <dsp:cNvSpPr/>
      </dsp:nvSpPr>
      <dsp:spPr>
        <a:xfrm>
          <a:off x="4950127" y="5360743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E9320-82C3-4731-949B-B4D38B053C42}">
      <dsp:nvSpPr>
        <dsp:cNvPr id="0" name=""/>
        <dsp:cNvSpPr/>
      </dsp:nvSpPr>
      <dsp:spPr>
        <a:xfrm>
          <a:off x="5998588" y="3897593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7BF93-0614-47A6-B8EA-FEA8EA63FF32}">
      <dsp:nvSpPr>
        <dsp:cNvPr id="0" name=""/>
        <dsp:cNvSpPr/>
      </dsp:nvSpPr>
      <dsp:spPr>
        <a:xfrm>
          <a:off x="6452108" y="2366732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58FD-D390-481A-B453-9980E21016F5}">
      <dsp:nvSpPr>
        <dsp:cNvPr id="0" name=""/>
        <dsp:cNvSpPr/>
      </dsp:nvSpPr>
      <dsp:spPr>
        <a:xfrm>
          <a:off x="6225348" y="555945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F9B29-46AE-4E8B-9825-7D9A45FB63FB}">
      <dsp:nvSpPr>
        <dsp:cNvPr id="0" name=""/>
        <dsp:cNvSpPr/>
      </dsp:nvSpPr>
      <dsp:spPr>
        <a:xfrm>
          <a:off x="6394402" y="425406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1762-6B4C-4360-A1E1-8564B1C898BC}">
      <dsp:nvSpPr>
        <dsp:cNvPr id="0" name=""/>
        <dsp:cNvSpPr/>
      </dsp:nvSpPr>
      <dsp:spPr>
        <a:xfrm>
          <a:off x="6563456" y="294169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3C532-6888-4D8F-9166-A80CFA163371}">
      <dsp:nvSpPr>
        <dsp:cNvPr id="0" name=""/>
        <dsp:cNvSpPr/>
      </dsp:nvSpPr>
      <dsp:spPr>
        <a:xfrm>
          <a:off x="6733322" y="425406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688E-6F42-4959-B3E6-09FB5D53CBD0}">
      <dsp:nvSpPr>
        <dsp:cNvPr id="0" name=""/>
        <dsp:cNvSpPr/>
      </dsp:nvSpPr>
      <dsp:spPr>
        <a:xfrm>
          <a:off x="6902377" y="555945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B078-4769-44AF-AC7B-B5748D055309}">
      <dsp:nvSpPr>
        <dsp:cNvPr id="0" name=""/>
        <dsp:cNvSpPr/>
      </dsp:nvSpPr>
      <dsp:spPr>
        <a:xfrm>
          <a:off x="6563456" y="570604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54A19-5E78-426F-8E4B-D849D2874037}">
      <dsp:nvSpPr>
        <dsp:cNvPr id="0" name=""/>
        <dsp:cNvSpPr/>
      </dsp:nvSpPr>
      <dsp:spPr>
        <a:xfrm>
          <a:off x="6563456" y="847039"/>
          <a:ext cx="116224" cy="11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DC80-67E9-4059-B15F-A0175CE0C0D6}">
      <dsp:nvSpPr>
        <dsp:cNvPr id="0" name=""/>
        <dsp:cNvSpPr/>
      </dsp:nvSpPr>
      <dsp:spPr>
        <a:xfrm>
          <a:off x="2313941" y="6648850"/>
          <a:ext cx="2504113" cy="671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037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/>
        </a:p>
      </dsp:txBody>
      <dsp:txXfrm>
        <a:off x="2313941" y="6648850"/>
        <a:ext cx="2504113" cy="671540"/>
      </dsp:txXfrm>
    </dsp:sp>
    <dsp:sp modelId="{6178525B-5643-401E-A350-B2DF88AC71E4}">
      <dsp:nvSpPr>
        <dsp:cNvPr id="0" name=""/>
        <dsp:cNvSpPr/>
      </dsp:nvSpPr>
      <dsp:spPr>
        <a:xfrm>
          <a:off x="1619437" y="5990921"/>
          <a:ext cx="1161433" cy="1160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5D438-DE3D-42CE-A220-B650C37737CA}">
      <dsp:nvSpPr>
        <dsp:cNvPr id="0" name=""/>
        <dsp:cNvSpPr/>
      </dsp:nvSpPr>
      <dsp:spPr>
        <a:xfrm>
          <a:off x="4514082" y="5855147"/>
          <a:ext cx="2504113" cy="671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037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/>
        </a:p>
      </dsp:txBody>
      <dsp:txXfrm>
        <a:off x="4514082" y="5855147"/>
        <a:ext cx="2504113" cy="671540"/>
      </dsp:txXfrm>
    </dsp:sp>
    <dsp:sp modelId="{31ABB217-B1D8-4D6D-9EA0-0297565499B6}">
      <dsp:nvSpPr>
        <dsp:cNvPr id="0" name=""/>
        <dsp:cNvSpPr/>
      </dsp:nvSpPr>
      <dsp:spPr>
        <a:xfrm>
          <a:off x="3819578" y="5197219"/>
          <a:ext cx="1161433" cy="1160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3D680-293F-454C-ACA4-175FDE55F080}">
      <dsp:nvSpPr>
        <dsp:cNvPr id="0" name=""/>
        <dsp:cNvSpPr/>
      </dsp:nvSpPr>
      <dsp:spPr>
        <a:xfrm>
          <a:off x="5707213" y="4708222"/>
          <a:ext cx="2504113" cy="671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037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/>
        </a:p>
      </dsp:txBody>
      <dsp:txXfrm>
        <a:off x="5707213" y="4708222"/>
        <a:ext cx="2504113" cy="671540"/>
      </dsp:txXfrm>
    </dsp:sp>
    <dsp:sp modelId="{8A7277BB-FB3F-4E54-961B-A6039C30B992}">
      <dsp:nvSpPr>
        <dsp:cNvPr id="0" name=""/>
        <dsp:cNvSpPr/>
      </dsp:nvSpPr>
      <dsp:spPr>
        <a:xfrm>
          <a:off x="5012710" y="4050294"/>
          <a:ext cx="1161433" cy="1160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3A167-EC36-4F9D-9504-FDE8F32CFCF7}">
      <dsp:nvSpPr>
        <dsp:cNvPr id="0" name=""/>
        <dsp:cNvSpPr/>
      </dsp:nvSpPr>
      <dsp:spPr>
        <a:xfrm>
          <a:off x="6330600" y="3233904"/>
          <a:ext cx="2504113" cy="671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037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/>
        </a:p>
      </dsp:txBody>
      <dsp:txXfrm>
        <a:off x="6330600" y="3233904"/>
        <a:ext cx="2504113" cy="671540"/>
      </dsp:txXfrm>
    </dsp:sp>
    <dsp:sp modelId="{89F88877-6573-47F7-846F-02A80F94A445}">
      <dsp:nvSpPr>
        <dsp:cNvPr id="0" name=""/>
        <dsp:cNvSpPr/>
      </dsp:nvSpPr>
      <dsp:spPr>
        <a:xfrm>
          <a:off x="5636097" y="2575975"/>
          <a:ext cx="1161433" cy="1160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5B20A-4679-4B7D-BBBE-8DB0958F7088}">
      <dsp:nvSpPr>
        <dsp:cNvPr id="0" name=""/>
        <dsp:cNvSpPr/>
      </dsp:nvSpPr>
      <dsp:spPr>
        <a:xfrm>
          <a:off x="6677648" y="1733059"/>
          <a:ext cx="2504113" cy="671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037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/>
        </a:p>
      </dsp:txBody>
      <dsp:txXfrm>
        <a:off x="6677648" y="1733059"/>
        <a:ext cx="2504113" cy="671540"/>
      </dsp:txXfrm>
    </dsp:sp>
    <dsp:sp modelId="{3206359B-6E7F-4C5A-90BB-9B1562ED5FEC}">
      <dsp:nvSpPr>
        <dsp:cNvPr id="0" name=""/>
        <dsp:cNvSpPr/>
      </dsp:nvSpPr>
      <dsp:spPr>
        <a:xfrm>
          <a:off x="5983145" y="1075131"/>
          <a:ext cx="1161433" cy="11608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8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2503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50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6972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880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86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5944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889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3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780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97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53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53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20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299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269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6982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11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11" y="9041146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85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448" indent="0">
              <a:buNone/>
              <a:defRPr sz="13200"/>
            </a:lvl2pPr>
            <a:lvl3pPr marL="4318896" indent="0">
              <a:buNone/>
              <a:defRPr sz="11300"/>
            </a:lvl3pPr>
            <a:lvl4pPr marL="6478344" indent="0">
              <a:buNone/>
              <a:defRPr sz="9500"/>
            </a:lvl4pPr>
            <a:lvl5pPr marL="8637801" indent="0">
              <a:buNone/>
              <a:defRPr sz="9500"/>
            </a:lvl5pPr>
            <a:lvl6pPr marL="10797249" indent="0">
              <a:buNone/>
              <a:defRPr sz="9500"/>
            </a:lvl6pPr>
            <a:lvl7pPr marL="12956697" indent="0">
              <a:buNone/>
              <a:defRPr sz="9500"/>
            </a:lvl7pPr>
            <a:lvl8pPr marL="15116144" indent="0">
              <a:buNone/>
              <a:defRPr sz="9500"/>
            </a:lvl8pPr>
            <a:lvl9pPr marL="17275592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89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1893" tIns="215942" rIns="431893" bIns="21594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76"/>
            <a:ext cx="29163645" cy="28513567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08EB-4C74-4225-8EDA-9BC3D1C59DC7}" type="datetimeFigureOut">
              <a:rPr lang="pt-BR" smtClean="0"/>
              <a:pPr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14"/>
            <a:ext cx="10261283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E413-5D78-417D-A817-EB205E967E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326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31889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588" indent="-1619588" algn="l" defTabSz="431889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106" indent="-1349658" algn="l" defTabSz="431889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8624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072" indent="-1079729" algn="l" defTabSz="4318896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17520" indent="-1079729" algn="l" defTabSz="4318896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6968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6416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868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5321" indent="-1079729" algn="l" defTabSz="4318896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448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896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344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801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7249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697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6144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5592" algn="l" defTabSz="431889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84393" y="1439756"/>
            <a:ext cx="27543443" cy="3672408"/>
          </a:xfrm>
        </p:spPr>
        <p:txBody>
          <a:bodyPr>
            <a:normAutofit fontScale="90000"/>
          </a:bodyPr>
          <a:lstStyle/>
          <a:p>
            <a:r>
              <a:rPr lang="pt-BR" sz="11100" smtClean="0"/>
              <a:t>Título do Trabalho</a:t>
            </a:r>
            <a:r>
              <a:rPr lang="pt-BR" smtClean="0"/>
              <a:t/>
            </a:r>
            <a:br>
              <a:rPr lang="pt-BR" smtClean="0"/>
            </a:br>
            <a:r>
              <a:rPr lang="pt-BR" sz="4400" smtClean="0"/>
              <a:t>Nome do Aluno, Nome do Orientador</a:t>
            </a:r>
            <a:br>
              <a:rPr lang="pt-BR" sz="4400" smtClean="0"/>
            </a:br>
            <a:r>
              <a:rPr lang="pt-BR" sz="4400" smtClean="0"/>
              <a:t>email@doAluno, email@doOrientador</a:t>
            </a:r>
            <a:br>
              <a:rPr lang="pt-BR" sz="4400" smtClean="0"/>
            </a:br>
            <a:r>
              <a:rPr lang="pt-BR" sz="4400" smtClean="0"/>
              <a:t>Trabalho de Conclusão I – Junho/2018</a:t>
            </a:r>
            <a:br>
              <a:rPr lang="pt-BR" sz="4400" smtClean="0"/>
            </a:br>
            <a:r>
              <a:rPr lang="pt-BR" sz="4400" smtClean="0"/>
              <a:t>PUCMinas – Coração Eucarístico - Curso Ciência da Computação 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3034" y="6456864"/>
            <a:ext cx="13422887" cy="96012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6500" b="1" smtClean="0">
                <a:solidFill>
                  <a:schemeClr val="tx1"/>
                </a:solidFill>
              </a:rPr>
              <a:t>1. Introdução (Calibri 60) 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(resumo com: Apresentação do contexto do trabalho. Faça isto de 2 a quatro frases, demarcando seu trabalho e a importância dele na Ciência da Computação. 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1.1 O Problema Aborde o problema escolhido para o trabalho de forma clara e objetiva. O problema pode ser apresentado em forma de pergunta.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1.2 Objetivos 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Apresente o objetivo geral do trabalho e os objetivos específicos, caso existam. 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1.3 Justificativa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Apresente a justificativa do desenvolvimento de seu trabalho, tendo em vista a importância do tema na Ciência da Computação e a contribuição do mesmo. </a:t>
            </a:r>
          </a:p>
          <a:p>
            <a:pPr algn="just"/>
            <a:r>
              <a:rPr lang="pt-BR" sz="4000" smtClean="0">
                <a:solidFill>
                  <a:schemeClr val="tx1"/>
                </a:solidFill>
              </a:rPr>
              <a:t>(letra Calibri 40 – Observe que seu </a:t>
            </a:r>
            <a:r>
              <a:rPr lang="pt-BR" sz="4000" i="1" smtClean="0">
                <a:solidFill>
                  <a:schemeClr val="tx1"/>
                </a:solidFill>
              </a:rPr>
              <a:t>poster</a:t>
            </a:r>
            <a:r>
              <a:rPr lang="pt-BR" sz="4000" smtClean="0">
                <a:solidFill>
                  <a:schemeClr val="tx1"/>
                </a:solidFill>
              </a:rPr>
              <a:t> pode ter fundo branco – preferencialmente – ou colorido, à sua escolha)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736529" y="15121980"/>
            <a:ext cx="8928992" cy="2221616"/>
          </a:xfrm>
          <a:prstGeom prst="rect">
            <a:avLst/>
          </a:prstGeom>
        </p:spPr>
        <p:txBody>
          <a:bodyPr vert="horz" lIns="431893" tIns="215942" rIns="431893" bIns="215942" rtlCol="0">
            <a:normAutofit fontScale="25000" lnSpcReduction="20000"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Figuras -  Você pode utilizar figuras a vontade em seu </a:t>
            </a:r>
            <a:r>
              <a:rPr lang="pt-BR" dirty="0" err="1" smtClean="0"/>
              <a:t>poster</a:t>
            </a:r>
            <a:r>
              <a:rPr lang="pt-BR" dirty="0" smtClean="0"/>
              <a:t>.  Sempre com Título e Fonte. Uma boa pedida é apresentar a metodologia através de uma figura (um diagrama)   </a:t>
            </a:r>
            <a:endParaRPr lang="pt-BR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="" xmlns:p14="http://schemas.microsoft.com/office/powerpoint/2010/main" val="4180863012"/>
              </p:ext>
            </p:extLst>
          </p:nvPr>
        </p:nvGraphicFramePr>
        <p:xfrm>
          <a:off x="2736529" y="17426236"/>
          <a:ext cx="10801200" cy="761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ubtítulo 2"/>
          <p:cNvSpPr txBox="1">
            <a:spLocks/>
          </p:cNvSpPr>
          <p:nvPr/>
        </p:nvSpPr>
        <p:spPr>
          <a:xfrm>
            <a:off x="16778089" y="33772052"/>
            <a:ext cx="15639644" cy="6624736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600" b="1" dirty="0" smtClean="0">
                <a:solidFill>
                  <a:schemeClr val="tx1"/>
                </a:solidFill>
              </a:rPr>
              <a:t>Referências bibliográficas </a:t>
            </a:r>
            <a:endParaRPr lang="pt-BR" sz="6600" b="1" dirty="0">
              <a:solidFill>
                <a:schemeClr val="tx1"/>
              </a:solidFill>
            </a:endParaRPr>
          </a:p>
          <a:p>
            <a:pPr algn="l"/>
            <a:r>
              <a:rPr lang="pt-BR" sz="4000" dirty="0" smtClean="0"/>
              <a:t>Liste suas referências bibliográficas.   </a:t>
            </a:r>
          </a:p>
          <a:p>
            <a:endParaRPr lang="pt-BR" sz="6600" dirty="0" smtClean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17138129" y="6306640"/>
            <a:ext cx="14257584" cy="8671324"/>
          </a:xfrm>
          <a:prstGeom prst="rect">
            <a:avLst/>
          </a:prstGeom>
        </p:spPr>
        <p:txBody>
          <a:bodyPr vert="horz" lIns="431893" tIns="215942" rIns="431893" bIns="215942" rtlCol="0">
            <a:no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b="1" i="1" dirty="0" smtClean="0"/>
              <a:t>Continuação</a:t>
            </a:r>
          </a:p>
          <a:p>
            <a:pPr algn="just"/>
            <a:r>
              <a:rPr lang="pt-BR" sz="4000" dirty="0" err="1" smtClean="0">
                <a:solidFill>
                  <a:schemeClr val="tx1"/>
                </a:solidFill>
              </a:rPr>
              <a:t>xxxxxxxxxxxxxxxxxxxxxxxxxxxxxxxx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</a:t>
            </a:r>
            <a:r>
              <a:rPr lang="pt-BR" sz="4000" dirty="0" smtClean="0">
                <a:solidFill>
                  <a:schemeClr val="tx1"/>
                </a:solidFill>
              </a:rPr>
              <a:t> x  xx </a:t>
            </a:r>
            <a:r>
              <a:rPr lang="pt-BR" sz="4000" dirty="0" err="1" smtClean="0">
                <a:solidFill>
                  <a:schemeClr val="tx1"/>
                </a:solidFill>
              </a:rPr>
              <a:t>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xxxxxxxxxxxxxxxxxxxxxxxxxxxxxxxx</a:t>
            </a:r>
            <a:r>
              <a:rPr lang="pt-BR" sz="4000" dirty="0" smtClean="0">
                <a:solidFill>
                  <a:schemeClr val="tx1"/>
                </a:solidFill>
              </a:rPr>
              <a:t>. Xx 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 xxx x </a:t>
            </a:r>
            <a:r>
              <a:rPr lang="pt-BR" sz="4000" dirty="0" err="1" smtClean="0">
                <a:solidFill>
                  <a:schemeClr val="tx1"/>
                </a:solidFill>
              </a:rPr>
              <a:t>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 xxx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</a:t>
            </a:r>
            <a:r>
              <a:rPr lang="pt-BR" sz="4000" dirty="0" smtClean="0">
                <a:solidFill>
                  <a:schemeClr val="tx1"/>
                </a:solidFill>
              </a:rPr>
              <a:t> xxx x </a:t>
            </a:r>
            <a:r>
              <a:rPr lang="pt-BR" sz="4000" dirty="0" err="1" smtClean="0">
                <a:solidFill>
                  <a:schemeClr val="tx1"/>
                </a:solidFill>
              </a:rPr>
              <a:t>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  <a:r>
              <a:rPr lang="pt-BR" sz="4000" dirty="0" err="1" smtClean="0">
                <a:solidFill>
                  <a:schemeClr val="tx1"/>
                </a:solidFill>
              </a:rPr>
              <a:t>xxxxxxx</a:t>
            </a:r>
            <a:r>
              <a:rPr lang="pt-BR" sz="4000" dirty="0" smtClean="0">
                <a:solidFill>
                  <a:schemeClr val="tx1"/>
                </a:solidFill>
              </a:rPr>
              <a:t> </a:t>
            </a:r>
            <a:r>
              <a:rPr lang="pt-BR" sz="4000" dirty="0" err="1" smtClean="0">
                <a:solidFill>
                  <a:schemeClr val="tx1"/>
                </a:solidFill>
              </a:rPr>
              <a:t>Xxxxxxxxxxxxxxxxxxxxxx</a:t>
            </a:r>
            <a:r>
              <a:rPr lang="pt-BR" sz="4000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t-BR" sz="4000" dirty="0" smtClean="0"/>
              <a:t> </a:t>
            </a:r>
            <a:endParaRPr lang="pt-BR" sz="400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1080345" y="26931292"/>
            <a:ext cx="13824549" cy="13969552"/>
          </a:xfrm>
          <a:prstGeom prst="rect">
            <a:avLst/>
          </a:prstGeom>
        </p:spPr>
        <p:txBody>
          <a:bodyPr vert="horz" lIns="431893" tIns="215942" rIns="431893" bIns="215942" rtlCol="0">
            <a:normAutofit fontScale="92500" lnSpcReduction="20000"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dirty="0" smtClean="0">
                <a:solidFill>
                  <a:schemeClr val="tx1"/>
                </a:solidFill>
              </a:rPr>
              <a:t>2. Referencial teórico</a:t>
            </a:r>
          </a:p>
          <a:p>
            <a:pPr algn="just">
              <a:spcBef>
                <a:spcPts val="600"/>
              </a:spcBef>
            </a:pPr>
            <a:r>
              <a:rPr lang="pt-BR" sz="4700" dirty="0" smtClean="0">
                <a:solidFill>
                  <a:schemeClr val="tx1"/>
                </a:solidFill>
              </a:rPr>
              <a:t>(Apresente as ideias dos principais autores que você leu. Estas ideais deverão ser a base para sustentar a metodologia escolhida e as conclusões. </a:t>
            </a:r>
          </a:p>
          <a:p>
            <a:pPr algn="just">
              <a:spcBef>
                <a:spcPts val="600"/>
              </a:spcBef>
            </a:pPr>
            <a:r>
              <a:rPr lang="pt-BR" sz="4700" dirty="0" smtClean="0">
                <a:solidFill>
                  <a:schemeClr val="tx1"/>
                </a:solidFill>
              </a:rPr>
              <a:t>Este item poderá ser subdivido à vontade. </a:t>
            </a:r>
          </a:p>
          <a:p>
            <a:pPr algn="just">
              <a:spcBef>
                <a:spcPts val="600"/>
              </a:spcBef>
            </a:pPr>
            <a:r>
              <a:rPr lang="pt-BR" sz="4700" dirty="0" smtClean="0">
                <a:solidFill>
                  <a:schemeClr val="tx1"/>
                </a:solidFill>
              </a:rPr>
              <a:t>(letra </a:t>
            </a:r>
            <a:r>
              <a:rPr lang="pt-BR" sz="4700" dirty="0" err="1" smtClean="0">
                <a:solidFill>
                  <a:schemeClr val="tx1"/>
                </a:solidFill>
              </a:rPr>
              <a:t>Calibri</a:t>
            </a:r>
            <a:r>
              <a:rPr lang="pt-BR" sz="4700" dirty="0" smtClean="0">
                <a:solidFill>
                  <a:schemeClr val="tx1"/>
                </a:solidFill>
              </a:rPr>
              <a:t> 40)</a:t>
            </a:r>
          </a:p>
          <a:p>
            <a:pPr algn="just">
              <a:spcBef>
                <a:spcPts val="600"/>
              </a:spcBef>
            </a:pP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xxx xxx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xx </a:t>
            </a:r>
            <a:r>
              <a:rPr lang="pt-BR" sz="4800" dirty="0" err="1" smtClean="0">
                <a:solidFill>
                  <a:schemeClr val="tx1"/>
                </a:solidFill>
              </a:rPr>
              <a:t>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</a:t>
            </a:r>
            <a:r>
              <a:rPr lang="pt-BR" sz="4800" dirty="0" smtClean="0">
                <a:solidFill>
                  <a:schemeClr val="tx1"/>
                </a:solidFill>
              </a:rPr>
              <a:t> x  xx </a:t>
            </a:r>
            <a:r>
              <a:rPr lang="pt-BR" sz="4800" dirty="0" err="1" smtClean="0">
                <a:solidFill>
                  <a:schemeClr val="tx1"/>
                </a:solidFill>
              </a:rPr>
              <a:t>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xxxxxxxxxxxxxxxxxxxxxxxxxxxxxxxx</a:t>
            </a:r>
            <a:r>
              <a:rPr lang="pt-BR" sz="4800" dirty="0" smtClean="0">
                <a:solidFill>
                  <a:schemeClr val="tx1"/>
                </a:solidFill>
              </a:rPr>
              <a:t>. Xx 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xxx x </a:t>
            </a:r>
            <a:r>
              <a:rPr lang="pt-BR" sz="4800" dirty="0" err="1" smtClean="0">
                <a:solidFill>
                  <a:schemeClr val="tx1"/>
                </a:solidFill>
              </a:rPr>
              <a:t>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xxxxxxxxxxxx</a:t>
            </a:r>
            <a:r>
              <a:rPr lang="pt-BR" sz="4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xx x xx </a:t>
            </a:r>
            <a:r>
              <a:rPr lang="pt-BR" sz="4800" dirty="0" err="1" smtClean="0">
                <a:solidFill>
                  <a:schemeClr val="tx1"/>
                </a:solidFill>
              </a:rPr>
              <a:t>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</a:t>
            </a:r>
            <a:r>
              <a:rPr lang="pt-BR" sz="4800" dirty="0" smtClean="0">
                <a:solidFill>
                  <a:schemeClr val="tx1"/>
                </a:solidFill>
              </a:rPr>
              <a:t> x  xx </a:t>
            </a:r>
            <a:r>
              <a:rPr lang="pt-BR" sz="4800" dirty="0" err="1" smtClean="0">
                <a:solidFill>
                  <a:schemeClr val="tx1"/>
                </a:solidFill>
              </a:rPr>
              <a:t>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xxxxxxxxxxxxxxxxxxxxxxxxxxxxxxxx</a:t>
            </a:r>
            <a:r>
              <a:rPr lang="pt-BR" sz="4800" dirty="0" smtClean="0">
                <a:solidFill>
                  <a:schemeClr val="tx1"/>
                </a:solidFill>
              </a:rPr>
              <a:t>. Xx 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xxx x </a:t>
            </a:r>
            <a:r>
              <a:rPr lang="pt-BR" sz="4800" dirty="0" err="1" smtClean="0">
                <a:solidFill>
                  <a:schemeClr val="tx1"/>
                </a:solidFill>
              </a:rPr>
              <a:t>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r>
              <a:rPr lang="pt-BR" sz="4800" dirty="0" err="1" smtClean="0">
                <a:solidFill>
                  <a:schemeClr val="tx1"/>
                </a:solidFill>
              </a:rPr>
              <a:t>Xxxxxxxxxx</a:t>
            </a:r>
            <a:r>
              <a:rPr lang="pt-BR" sz="4800" dirty="0" smtClean="0">
                <a:solidFill>
                  <a:schemeClr val="tx1"/>
                </a:solidFill>
              </a:rPr>
              <a:t> </a:t>
            </a:r>
            <a:r>
              <a:rPr lang="pt-BR" sz="4800" dirty="0" err="1" smtClean="0">
                <a:solidFill>
                  <a:schemeClr val="tx1"/>
                </a:solidFill>
              </a:rPr>
              <a:t>xxxxxxxxxxxx</a:t>
            </a:r>
            <a:r>
              <a:rPr lang="pt-BR" sz="4800" dirty="0" smtClean="0">
                <a:solidFill>
                  <a:schemeClr val="tx1"/>
                </a:solidFill>
              </a:rPr>
              <a:t>. </a:t>
            </a:r>
            <a:endParaRPr lang="pt-BR" sz="4700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pt-BR" sz="4800" dirty="0" smtClean="0">
                <a:solidFill>
                  <a:schemeClr val="tx1"/>
                </a:solidFill>
              </a:rPr>
              <a:t> </a:t>
            </a:r>
            <a:endParaRPr lang="pt-BR" sz="4700" dirty="0">
              <a:solidFill>
                <a:schemeClr val="tx1"/>
              </a:solidFill>
            </a:endParaRPr>
          </a:p>
        </p:txBody>
      </p:sp>
      <p:pic>
        <p:nvPicPr>
          <p:cNvPr id="1027" name="Imagem 1" descr="brasão puc mina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69" y="936403"/>
            <a:ext cx="4095601" cy="40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140745" y="25398589"/>
            <a:ext cx="10613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Figura 1: </a:t>
            </a:r>
            <a:r>
              <a:rPr lang="pt-BR" sz="3500" dirty="0" err="1" smtClean="0"/>
              <a:t>xxxxxxxxxx</a:t>
            </a:r>
            <a:r>
              <a:rPr lang="pt-BR" sz="3500" dirty="0" smtClean="0"/>
              <a:t> </a:t>
            </a:r>
            <a:r>
              <a:rPr lang="pt-BR" sz="3500" dirty="0" err="1" smtClean="0"/>
              <a:t>xxxxx</a:t>
            </a:r>
            <a:endParaRPr lang="pt-BR" sz="3500" dirty="0" smtClean="0"/>
          </a:p>
          <a:p>
            <a:r>
              <a:rPr lang="pt-BR" sz="3500" dirty="0" smtClean="0"/>
              <a:t>Fonte: </a:t>
            </a:r>
            <a:r>
              <a:rPr lang="pt-BR" sz="3500" dirty="0" err="1" smtClean="0"/>
              <a:t>xxxxxxxxxx</a:t>
            </a:r>
            <a:r>
              <a:rPr lang="pt-BR" sz="3500" dirty="0" smtClean="0"/>
              <a:t> </a:t>
            </a:r>
            <a:r>
              <a:rPr lang="pt-BR" sz="2000" dirty="0" smtClean="0"/>
              <a:t>(quando a figura for sua, coloque Fonte: próprio autor)</a:t>
            </a:r>
            <a:endParaRPr lang="pt-BR" sz="2000" dirty="0"/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17138129" y="24289062"/>
            <a:ext cx="14253126" cy="4558157"/>
          </a:xfrm>
          <a:prstGeom prst="rect">
            <a:avLst/>
          </a:prstGeom>
        </p:spPr>
        <p:txBody>
          <a:bodyPr vert="horz" lIns="431893" tIns="215942" rIns="431893" bIns="215942" rtlCol="0">
            <a:no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6000" b="1" dirty="0" smtClean="0">
                <a:solidFill>
                  <a:schemeClr val="tx1"/>
                </a:solidFill>
              </a:rPr>
              <a:t>4. Próximos passos (TCC II) </a:t>
            </a:r>
            <a:endParaRPr lang="pt-BR" sz="6000" b="1" dirty="0">
              <a:solidFill>
                <a:schemeClr val="tx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tx1"/>
                </a:solidFill>
              </a:rPr>
              <a:t>Explique aqui o  estágio em que encontra-se seu trabalho hoje e os passos que seguirá para sua conclusão  no próximo semestre.  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17138129" y="28918108"/>
            <a:ext cx="14802550" cy="4558157"/>
          </a:xfrm>
          <a:prstGeom prst="rect">
            <a:avLst/>
          </a:prstGeom>
        </p:spPr>
        <p:txBody>
          <a:bodyPr vert="horz" lIns="431893" tIns="215942" rIns="431893" bIns="215942" rtlCol="0">
            <a:noAutofit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 smtClean="0">
                <a:solidFill>
                  <a:schemeClr val="tx1"/>
                </a:solidFill>
              </a:rPr>
              <a:t>Você </a:t>
            </a:r>
            <a:r>
              <a:rPr lang="pt-BR" sz="4000" smtClean="0">
                <a:solidFill>
                  <a:schemeClr val="tx1"/>
                </a:solidFill>
              </a:rPr>
              <a:t>poderá </a:t>
            </a:r>
            <a:r>
              <a:rPr lang="pt-BR" sz="4000" smtClean="0">
                <a:solidFill>
                  <a:schemeClr val="tx1"/>
                </a:solidFill>
              </a:rPr>
              <a:t>utilizar </a:t>
            </a:r>
            <a:r>
              <a:rPr lang="pt-BR" sz="4000" dirty="0" smtClean="0">
                <a:solidFill>
                  <a:schemeClr val="tx1"/>
                </a:solidFill>
              </a:rPr>
              <a:t>no </a:t>
            </a:r>
            <a:r>
              <a:rPr lang="pt-BR" sz="4000" dirty="0" err="1" smtClean="0">
                <a:solidFill>
                  <a:schemeClr val="tx1"/>
                </a:solidFill>
              </a:rPr>
              <a:t>poster</a:t>
            </a:r>
            <a:r>
              <a:rPr lang="pt-BR" sz="4000" dirty="0" smtClean="0">
                <a:solidFill>
                  <a:schemeClr val="tx1"/>
                </a:solidFill>
              </a:rPr>
              <a:t> à vontade Figuras, Quadros, Gráficos, Tabelas, Esquemas cognitivos, etc..</a:t>
            </a:r>
          </a:p>
          <a:p>
            <a:pPr algn="just"/>
            <a:r>
              <a:rPr lang="pt-BR" sz="4000" dirty="0" smtClean="0">
                <a:solidFill>
                  <a:schemeClr val="tx1"/>
                </a:solidFill>
              </a:rPr>
              <a:t>Seu </a:t>
            </a:r>
            <a:r>
              <a:rPr lang="pt-BR" sz="4000" dirty="0" err="1" smtClean="0">
                <a:solidFill>
                  <a:schemeClr val="tx1"/>
                </a:solidFill>
              </a:rPr>
              <a:t>poster</a:t>
            </a:r>
            <a:r>
              <a:rPr lang="pt-BR" sz="4000" dirty="0" smtClean="0">
                <a:solidFill>
                  <a:schemeClr val="tx1"/>
                </a:solidFill>
              </a:rPr>
              <a:t> deverá ser visto por seu orientador antes de sua impressão. 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16850097" y="14977964"/>
            <a:ext cx="14929821" cy="8784976"/>
          </a:xfrm>
          <a:prstGeom prst="rect">
            <a:avLst/>
          </a:prstGeom>
        </p:spPr>
        <p:txBody>
          <a:bodyPr vert="horz" lIns="431893" tIns="215942" rIns="431893" bIns="215942" rtlCol="0">
            <a:normAutofit fontScale="92500" lnSpcReduction="10000"/>
          </a:bodyPr>
          <a:lstStyle>
            <a:lvl1pPr marL="0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59448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18896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783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37801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797249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56697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16144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75592" indent="0" algn="ctr" defTabSz="4318896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7100" b="1" dirty="0" smtClean="0">
                <a:solidFill>
                  <a:schemeClr val="tx1"/>
                </a:solidFill>
              </a:rPr>
              <a:t>3. Metodologia </a:t>
            </a:r>
          </a:p>
          <a:p>
            <a:pPr algn="just">
              <a:spcBef>
                <a:spcPts val="600"/>
              </a:spcBef>
            </a:pPr>
            <a:r>
              <a:rPr lang="pt-BR" sz="5200" dirty="0" smtClean="0">
                <a:solidFill>
                  <a:schemeClr val="tx1"/>
                </a:solidFill>
              </a:rPr>
              <a:t>Detalhamento de como foi ou de como será realizado o trabalho. Procure qualificar a </a:t>
            </a:r>
            <a:r>
              <a:rPr lang="pt-BR" sz="5200" dirty="0">
                <a:solidFill>
                  <a:schemeClr val="tx1"/>
                </a:solidFill>
              </a:rPr>
              <a:t>metodologia (Pesquisa Exploratória, Pesquisa Experimental; Estudo de Caso, etc.. </a:t>
            </a:r>
            <a:r>
              <a:rPr lang="pt-BR" sz="5200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spcBef>
                <a:spcPts val="600"/>
              </a:spcBef>
            </a:pPr>
            <a:r>
              <a:rPr lang="pt-BR" sz="5200" dirty="0" smtClean="0">
                <a:solidFill>
                  <a:schemeClr val="tx1"/>
                </a:solidFill>
              </a:rPr>
              <a:t>Em seguida liste os passos para a consecução do trabalho. </a:t>
            </a:r>
          </a:p>
          <a:p>
            <a:pPr algn="just">
              <a:spcBef>
                <a:spcPts val="600"/>
              </a:spcBef>
            </a:pPr>
            <a:r>
              <a:rPr lang="pt-BR" sz="5200" dirty="0" smtClean="0">
                <a:solidFill>
                  <a:schemeClr val="tx1"/>
                </a:solidFill>
              </a:rPr>
              <a:t>Utilize </a:t>
            </a:r>
            <a:r>
              <a:rPr lang="pt-BR" sz="5200" dirty="0">
                <a:solidFill>
                  <a:schemeClr val="tx1"/>
                </a:solidFill>
              </a:rPr>
              <a:t>o </a:t>
            </a:r>
            <a:r>
              <a:rPr lang="pt-BR" sz="5200" dirty="0" err="1">
                <a:solidFill>
                  <a:schemeClr val="tx1"/>
                </a:solidFill>
              </a:rPr>
              <a:t>Smart</a:t>
            </a:r>
            <a:r>
              <a:rPr lang="pt-BR" sz="5200" dirty="0">
                <a:solidFill>
                  <a:schemeClr val="tx1"/>
                </a:solidFill>
              </a:rPr>
              <a:t> </a:t>
            </a:r>
            <a:r>
              <a:rPr lang="pt-BR" sz="5200" dirty="0" err="1">
                <a:solidFill>
                  <a:schemeClr val="tx1"/>
                </a:solidFill>
              </a:rPr>
              <a:t>Art</a:t>
            </a:r>
            <a:r>
              <a:rPr lang="pt-BR" sz="5200" dirty="0">
                <a:solidFill>
                  <a:schemeClr val="tx1"/>
                </a:solidFill>
              </a:rPr>
              <a:t>  - no Power Point – Inserir – </a:t>
            </a:r>
            <a:r>
              <a:rPr lang="pt-BR" sz="5200" dirty="0" err="1">
                <a:solidFill>
                  <a:schemeClr val="tx1"/>
                </a:solidFill>
              </a:rPr>
              <a:t>Smart</a:t>
            </a:r>
            <a:r>
              <a:rPr lang="pt-BR" sz="5200" dirty="0">
                <a:solidFill>
                  <a:schemeClr val="tx1"/>
                </a:solidFill>
              </a:rPr>
              <a:t> </a:t>
            </a:r>
            <a:r>
              <a:rPr lang="pt-BR" sz="5200" dirty="0" err="1">
                <a:solidFill>
                  <a:schemeClr val="tx1"/>
                </a:solidFill>
              </a:rPr>
              <a:t>Art</a:t>
            </a:r>
            <a:r>
              <a:rPr lang="pt-BR" sz="5200" dirty="0">
                <a:solidFill>
                  <a:schemeClr val="tx1"/>
                </a:solidFill>
              </a:rPr>
              <a:t>) para correlacionar ideias e apresentar esquemas cognitivos, caso assim deseje. Vide exemplo </a:t>
            </a:r>
            <a:r>
              <a:rPr lang="pt-BR" sz="5200" dirty="0" smtClean="0">
                <a:solidFill>
                  <a:schemeClr val="tx1"/>
                </a:solidFill>
              </a:rPr>
              <a:t>Figura 1. </a:t>
            </a:r>
            <a:endParaRPr lang="pt-BR" sz="52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pt-BR" sz="72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pt-B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24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584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Título do Trabalho Nome do Aluno, Nome do Orientador email@doAluno, email@doOrientador Trabalho de Conclusão I – Junho/2018 PUCMinas – Coração Eucarístico - Curso Ciência da Computação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Imunologia de Agnatos</dc:title>
  <dc:creator>William</dc:creator>
  <cp:lastModifiedBy>Palhares</cp:lastModifiedBy>
  <cp:revision>18</cp:revision>
  <dcterms:created xsi:type="dcterms:W3CDTF">2016-05-12T11:27:07Z</dcterms:created>
  <dcterms:modified xsi:type="dcterms:W3CDTF">2018-05-17T00:54:26Z</dcterms:modified>
</cp:coreProperties>
</file>