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2166-2962-42AD-ADAF-50FB5330600F}" type="datetimeFigureOut">
              <a:rPr lang="en-US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7D2C-3C40-4472-8F25-1F7DA20901EB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7D2C-3C40-4472-8F25-1F7DA20901E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7D2C-3C40-4472-8F25-1F7DA20901E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7D2C-3C40-4472-8F25-1F7DA20901E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2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7D2C-3C40-4472-8F25-1F7DA20901E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5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7D2C-3C40-4472-8F25-1F7DA20901E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11/17/2016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Sabedoria</a:t>
            </a:r>
            <a:r>
              <a:rPr lang="EN-US" dirty="0"/>
              <a:t> </a:t>
            </a:r>
            <a:r>
              <a:rPr lang="EN-US" dirty="0" err="1"/>
              <a:t>Salomão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0" anchor="t">
            <a:normAutofit/>
          </a:bodyPr>
          <a:lstStyle/>
          <a:p>
            <a:r>
              <a:rPr lang="EN-US" dirty="0"/>
              <a:t>Gabriel Luciano</a:t>
            </a:r>
            <a:endParaRPr lang="en-US" dirty="0"/>
          </a:p>
          <a:p>
            <a:r>
              <a:rPr lang="EN-US" dirty="0" err="1">
                <a:solidFill>
                  <a:srgbClr val="320E04"/>
                </a:solidFill>
              </a:rPr>
              <a:t>Geovane</a:t>
            </a:r>
            <a:r>
              <a:rPr lang="EN-US" dirty="0">
                <a:solidFill>
                  <a:srgbClr val="320E04"/>
                </a:solidFill>
              </a:rPr>
              <a:t> Fonseca</a:t>
            </a:r>
            <a:endParaRPr lang="en-US" dirty="0">
              <a:solidFill>
                <a:srgbClr val="320E04"/>
              </a:solidFill>
            </a:endParaRPr>
          </a:p>
          <a:p>
            <a:r>
              <a:rPr lang="EN-US" dirty="0">
                <a:solidFill>
                  <a:srgbClr val="320E04"/>
                </a:solidFill>
              </a:rPr>
              <a:t>Giovanna </a:t>
            </a:r>
            <a:r>
              <a:rPr lang="EN-US" dirty="0" err="1">
                <a:solidFill>
                  <a:srgbClr val="320E04"/>
                </a:solidFill>
              </a:rPr>
              <a:t>Riqueti</a:t>
            </a:r>
            <a:endParaRPr lang="en-US" dirty="0" err="1">
              <a:solidFill>
                <a:srgbClr val="320E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Salomão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Tempo de </a:t>
            </a:r>
            <a:r>
              <a:rPr lang="EN-US" dirty="0" err="1"/>
              <a:t>Jerusalém</a:t>
            </a:r>
            <a:endParaRPr lang="en-US" dirty="0" err="1"/>
          </a:p>
          <a:p>
            <a:endParaRPr lang="en-US"/>
          </a:p>
          <a:p>
            <a:r>
              <a:rPr lang="EN-US" dirty="0" err="1"/>
              <a:t>Sabedoria</a:t>
            </a:r>
            <a:r>
              <a:rPr lang="EN-US" dirty="0"/>
              <a:t> e </a:t>
            </a:r>
            <a:r>
              <a:rPr lang="EN-US" dirty="0" err="1"/>
              <a:t>Riquezas</a:t>
            </a:r>
            <a:endParaRPr lang="en-US" dirty="0" err="1"/>
          </a:p>
          <a:p>
            <a:endParaRPr lang="en-US"/>
          </a:p>
          <a:p>
            <a:r>
              <a:rPr lang="EN-US" dirty="0"/>
              <a:t>Peso de </a:t>
            </a:r>
            <a:r>
              <a:rPr lang="EN-US" dirty="0" err="1"/>
              <a:t>Ouro</a:t>
            </a:r>
            <a:r>
              <a:rPr lang="EN-US" dirty="0"/>
              <a:t> – </a:t>
            </a:r>
            <a:r>
              <a:rPr lang="EN-US" dirty="0" err="1"/>
              <a:t>Talentos</a:t>
            </a:r>
            <a:r>
              <a:rPr lang="EN-US" dirty="0"/>
              <a:t> de </a:t>
            </a:r>
            <a:r>
              <a:rPr lang="EN-US" dirty="0" err="1"/>
              <a:t>Ouro</a:t>
            </a:r>
            <a:endParaRPr lang="en-US" dirty="0" err="1"/>
          </a:p>
          <a:p>
            <a:endParaRPr lang="en-US"/>
          </a:p>
          <a:p>
            <a:r>
              <a:rPr lang="EN-US" dirty="0" err="1"/>
              <a:t>Reinado</a:t>
            </a:r>
            <a:r>
              <a:rPr lang="EN-US" dirty="0"/>
              <a:t> de </a:t>
            </a:r>
            <a:r>
              <a:rPr lang="EN-US" dirty="0" err="1"/>
              <a:t>Salomão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9502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Justiça</a:t>
            </a:r>
            <a:r>
              <a:rPr lang="EN-US" dirty="0"/>
              <a:t> de </a:t>
            </a:r>
            <a:r>
              <a:rPr lang="EN-US" dirty="0" err="1"/>
              <a:t>Salomão</a:t>
            </a: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4" name="Content Placeholder 3" descr="1101978118_univ_cnt_2_s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1116" y="1447800"/>
            <a:ext cx="3027317" cy="4800600"/>
          </a:xfrm>
        </p:spPr>
      </p:pic>
    </p:spTree>
    <p:extLst>
      <p:ext uri="{BB962C8B-B14F-4D97-AF65-F5344CB8AC3E}">
        <p14:creationId xmlns:p14="http://schemas.microsoft.com/office/powerpoint/2010/main" val="246623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Oração</a:t>
            </a:r>
            <a:r>
              <a:rPr lang="EN-US" dirty="0"/>
              <a:t> da </a:t>
            </a:r>
            <a:r>
              <a:rPr lang="EN-US" dirty="0" err="1"/>
              <a:t>Sabedoria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25000" lnSpcReduction="20000"/>
          </a:bodyPr>
          <a:lstStyle/>
          <a:p>
            <a:pPr algn="just"/>
            <a:r>
              <a:rPr lang="EN-US" sz="5200" dirty="0">
                <a:latin typeface="Arial"/>
              </a:rPr>
              <a:t>“Deus de </a:t>
            </a:r>
            <a:r>
              <a:rPr lang="EN-US" sz="5200" dirty="0" err="1">
                <a:latin typeface="Arial"/>
              </a:rPr>
              <a:t>nossos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pais</a:t>
            </a:r>
            <a:r>
              <a:rPr lang="EN-US" sz="5200" dirty="0">
                <a:latin typeface="Arial"/>
              </a:rPr>
              <a:t> e </a:t>
            </a:r>
            <a:r>
              <a:rPr lang="EN-US" sz="5200" dirty="0" err="1">
                <a:latin typeface="Arial"/>
              </a:rPr>
              <a:t>senhor</a:t>
            </a:r>
            <a:r>
              <a:rPr lang="EN-US" sz="5200" dirty="0">
                <a:latin typeface="Arial"/>
              </a:rPr>
              <a:t> de </a:t>
            </a:r>
            <a:r>
              <a:rPr lang="EN-US" sz="5200" dirty="0" err="1">
                <a:latin typeface="Arial"/>
              </a:rPr>
              <a:t>misericórdia</a:t>
            </a:r>
            <a:r>
              <a:rPr lang="EN-US" sz="5200" dirty="0">
                <a:latin typeface="Arial"/>
              </a:rPr>
              <a:t>, que </a:t>
            </a:r>
            <a:r>
              <a:rPr lang="EN-US" sz="5200" dirty="0" err="1">
                <a:latin typeface="Arial"/>
              </a:rPr>
              <a:t>todas</a:t>
            </a:r>
            <a:r>
              <a:rPr lang="EN-US" sz="5200" dirty="0">
                <a:latin typeface="Arial"/>
              </a:rPr>
              <a:t> as </a:t>
            </a:r>
            <a:r>
              <a:rPr lang="EN-US" sz="5200" dirty="0" err="1">
                <a:latin typeface="Arial"/>
              </a:rPr>
              <a:t>coisas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criastes</a:t>
            </a:r>
            <a:r>
              <a:rPr lang="EN-US" sz="5200" dirty="0">
                <a:latin typeface="Arial"/>
              </a:rPr>
              <a:t> pela </a:t>
            </a:r>
            <a:r>
              <a:rPr lang="EN-US" sz="5200" dirty="0" err="1">
                <a:latin typeface="Arial"/>
              </a:rPr>
              <a:t>vossa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palavra</a:t>
            </a:r>
            <a:r>
              <a:rPr lang="EN-US" sz="5200" dirty="0">
                <a:latin typeface="Arial"/>
              </a:rPr>
              <a:t>, e que, </a:t>
            </a:r>
            <a:r>
              <a:rPr lang="EN-US" sz="5200" dirty="0" err="1">
                <a:latin typeface="Arial"/>
              </a:rPr>
              <a:t>por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vossa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sabedoria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formastes</a:t>
            </a:r>
            <a:r>
              <a:rPr lang="EN-US" sz="5200" dirty="0">
                <a:latin typeface="Arial"/>
              </a:rPr>
              <a:t> o </a:t>
            </a:r>
            <a:r>
              <a:rPr lang="EN-US" sz="5200" dirty="0" err="1">
                <a:latin typeface="Arial"/>
              </a:rPr>
              <a:t>homem</a:t>
            </a:r>
            <a:r>
              <a:rPr lang="EN-US" sz="5200" dirty="0">
                <a:latin typeface="Arial"/>
              </a:rPr>
              <a:t> para </a:t>
            </a:r>
            <a:r>
              <a:rPr lang="EN-US" sz="5200" dirty="0" err="1">
                <a:latin typeface="Arial"/>
              </a:rPr>
              <a:t>ser</a:t>
            </a:r>
            <a:r>
              <a:rPr lang="EN-US" sz="5200" dirty="0">
                <a:latin typeface="Arial"/>
              </a:rPr>
              <a:t> o </a:t>
            </a:r>
            <a:r>
              <a:rPr lang="EN-US" sz="5200" dirty="0" err="1">
                <a:latin typeface="Arial"/>
              </a:rPr>
              <a:t>senhor</a:t>
            </a:r>
            <a:r>
              <a:rPr lang="EN-US" sz="5200" dirty="0">
                <a:latin typeface="Arial"/>
              </a:rPr>
              <a:t> de </a:t>
            </a:r>
            <a:r>
              <a:rPr lang="EN-US" sz="5200" dirty="0" err="1">
                <a:latin typeface="Arial"/>
              </a:rPr>
              <a:t>todas</a:t>
            </a:r>
            <a:r>
              <a:rPr lang="EN-US" sz="5200" dirty="0">
                <a:latin typeface="Arial"/>
              </a:rPr>
              <a:t> as </a:t>
            </a:r>
            <a:r>
              <a:rPr lang="EN-US" sz="5200" dirty="0" err="1">
                <a:latin typeface="Arial"/>
              </a:rPr>
              <a:t>vossas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criaturas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governar</a:t>
            </a:r>
            <a:r>
              <a:rPr lang="EN-US" sz="5200" dirty="0">
                <a:latin typeface="Arial"/>
              </a:rPr>
              <a:t> o </a:t>
            </a:r>
            <a:r>
              <a:rPr lang="EN-US" sz="5200" dirty="0" err="1">
                <a:latin typeface="Arial"/>
              </a:rPr>
              <a:t>mundo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na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santidade</a:t>
            </a:r>
            <a:r>
              <a:rPr lang="EN-US" sz="5200" dirty="0">
                <a:latin typeface="Arial"/>
              </a:rPr>
              <a:t> e </a:t>
            </a:r>
            <a:r>
              <a:rPr lang="EN-US" sz="5200" dirty="0" err="1">
                <a:latin typeface="Arial"/>
              </a:rPr>
              <a:t>na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justiça</a:t>
            </a:r>
            <a:r>
              <a:rPr lang="EN-US" sz="5200" dirty="0">
                <a:latin typeface="Arial"/>
              </a:rPr>
              <a:t>, e </a:t>
            </a:r>
            <a:r>
              <a:rPr lang="EN-US" sz="5200" dirty="0" err="1">
                <a:latin typeface="Arial"/>
              </a:rPr>
              <a:t>proferir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seu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julgamento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na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retidão</a:t>
            </a:r>
            <a:r>
              <a:rPr lang="EN-US" sz="5200" dirty="0">
                <a:latin typeface="Arial"/>
              </a:rPr>
              <a:t> de </a:t>
            </a:r>
            <a:r>
              <a:rPr lang="EN-US" sz="5200" dirty="0" err="1">
                <a:latin typeface="Arial"/>
              </a:rPr>
              <a:t>sua</a:t>
            </a:r>
            <a:r>
              <a:rPr lang="EN-US" sz="5200" dirty="0">
                <a:latin typeface="Arial"/>
              </a:rPr>
              <a:t> alma, </a:t>
            </a:r>
            <a:r>
              <a:rPr lang="EN-US" sz="5200" dirty="0" err="1">
                <a:latin typeface="Arial"/>
              </a:rPr>
              <a:t>dai</a:t>
            </a:r>
            <a:r>
              <a:rPr lang="EN-US" sz="5200" dirty="0">
                <a:latin typeface="Arial"/>
              </a:rPr>
              <a:t>-me a </a:t>
            </a:r>
            <a:r>
              <a:rPr lang="EN-US" sz="5200" dirty="0" err="1">
                <a:latin typeface="Arial"/>
              </a:rPr>
              <a:t>sabedoria</a:t>
            </a:r>
            <a:r>
              <a:rPr lang="EN-US" sz="5200" dirty="0">
                <a:latin typeface="Arial"/>
              </a:rPr>
              <a:t> que </a:t>
            </a:r>
            <a:r>
              <a:rPr lang="EN-US" sz="5200" dirty="0" err="1">
                <a:latin typeface="Arial"/>
              </a:rPr>
              <a:t>partilha</a:t>
            </a:r>
            <a:r>
              <a:rPr lang="EN-US" sz="5200" dirty="0">
                <a:latin typeface="Arial"/>
              </a:rPr>
              <a:t> de </a:t>
            </a:r>
            <a:r>
              <a:rPr lang="EN-US" sz="5200" dirty="0" err="1">
                <a:latin typeface="Arial"/>
              </a:rPr>
              <a:t>vosso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trono</a:t>
            </a:r>
            <a:r>
              <a:rPr lang="EN-US" sz="5200" dirty="0">
                <a:latin typeface="Arial"/>
              </a:rPr>
              <a:t>, e </a:t>
            </a:r>
            <a:r>
              <a:rPr lang="EN-US" sz="5200" dirty="0" err="1">
                <a:latin typeface="Arial"/>
              </a:rPr>
              <a:t>não</a:t>
            </a:r>
            <a:r>
              <a:rPr lang="EN-US" sz="5200" dirty="0">
                <a:latin typeface="Arial"/>
              </a:rPr>
              <a:t> me </a:t>
            </a:r>
            <a:r>
              <a:rPr lang="EN-US" sz="5200" dirty="0" err="1">
                <a:latin typeface="Arial"/>
              </a:rPr>
              <a:t>rejeites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como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indigno</a:t>
            </a:r>
            <a:r>
              <a:rPr lang="EN-US" sz="5200" dirty="0">
                <a:latin typeface="Arial"/>
              </a:rPr>
              <a:t> de </a:t>
            </a:r>
            <a:r>
              <a:rPr lang="EN-US" sz="5200" dirty="0" err="1">
                <a:latin typeface="Arial"/>
              </a:rPr>
              <a:t>ser</a:t>
            </a:r>
            <a:r>
              <a:rPr lang="EN-US" sz="5200" dirty="0">
                <a:latin typeface="Arial"/>
              </a:rPr>
              <a:t> um de </a:t>
            </a:r>
            <a:r>
              <a:rPr lang="EN-US" sz="5200" dirty="0" err="1">
                <a:latin typeface="Arial"/>
              </a:rPr>
              <a:t>vossos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filhos</a:t>
            </a:r>
            <a:r>
              <a:rPr lang="EN-US" sz="5200" dirty="0">
                <a:latin typeface="Arial"/>
              </a:rPr>
              <a:t>. </a:t>
            </a:r>
            <a:r>
              <a:rPr lang="EN-US" sz="5200" dirty="0" err="1">
                <a:latin typeface="Arial"/>
              </a:rPr>
              <a:t>Sou</a:t>
            </a:r>
            <a:r>
              <a:rPr lang="EN-US" sz="5200" dirty="0">
                <a:latin typeface="Arial"/>
              </a:rPr>
              <a:t>, com </a:t>
            </a:r>
            <a:r>
              <a:rPr lang="EN-US" sz="5200" dirty="0" err="1">
                <a:latin typeface="Arial"/>
              </a:rPr>
              <a:t>efeito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vosso</a:t>
            </a:r>
            <a:r>
              <a:rPr lang="EN-US" sz="5200" dirty="0">
                <a:latin typeface="Arial"/>
              </a:rPr>
              <a:t> servo e </a:t>
            </a:r>
            <a:r>
              <a:rPr lang="EN-US" sz="5200" dirty="0" err="1">
                <a:latin typeface="Arial"/>
              </a:rPr>
              <a:t>filho</a:t>
            </a:r>
            <a:r>
              <a:rPr lang="EN-US" sz="5200" dirty="0">
                <a:latin typeface="Arial"/>
              </a:rPr>
              <a:t> de </a:t>
            </a:r>
            <a:r>
              <a:rPr lang="EN-US" sz="5200" dirty="0" err="1">
                <a:latin typeface="Arial"/>
              </a:rPr>
              <a:t>vossa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serva</a:t>
            </a:r>
            <a:r>
              <a:rPr lang="EN-US" sz="5200" dirty="0">
                <a:latin typeface="Arial"/>
              </a:rPr>
              <a:t>, um </a:t>
            </a:r>
            <a:r>
              <a:rPr lang="EN-US" sz="5200" dirty="0" err="1">
                <a:latin typeface="Arial"/>
              </a:rPr>
              <a:t>homem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fraco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cuja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existência</a:t>
            </a:r>
            <a:r>
              <a:rPr lang="EN-US" sz="5200" dirty="0">
                <a:latin typeface="Arial"/>
              </a:rPr>
              <a:t> é breve, </a:t>
            </a:r>
            <a:r>
              <a:rPr lang="EN-US" sz="5200" dirty="0" err="1">
                <a:latin typeface="Arial"/>
              </a:rPr>
              <a:t>incapaz</a:t>
            </a:r>
            <a:r>
              <a:rPr lang="EN-US" sz="5200" dirty="0">
                <a:latin typeface="Arial"/>
              </a:rPr>
              <a:t> de </a:t>
            </a:r>
            <a:r>
              <a:rPr lang="EN-US" sz="5200" dirty="0" err="1">
                <a:latin typeface="Arial"/>
              </a:rPr>
              <a:t>compreender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vosso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perfeito</a:t>
            </a:r>
            <a:r>
              <a:rPr lang="EN-US" sz="5200" dirty="0">
                <a:latin typeface="Arial"/>
              </a:rPr>
              <a:t> entre </a:t>
            </a:r>
            <a:r>
              <a:rPr lang="EN-US" sz="5200" dirty="0" err="1">
                <a:latin typeface="Arial"/>
              </a:rPr>
              <a:t>os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homens</a:t>
            </a:r>
            <a:r>
              <a:rPr lang="EN-US" sz="5200" dirty="0">
                <a:latin typeface="Arial"/>
              </a:rPr>
              <a:t>, e que </a:t>
            </a:r>
            <a:r>
              <a:rPr lang="EN-US" sz="5200" dirty="0" err="1">
                <a:latin typeface="Arial"/>
              </a:rPr>
              <a:t>não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será</a:t>
            </a:r>
            <a:r>
              <a:rPr lang="EN-US" sz="5200" dirty="0">
                <a:latin typeface="Arial"/>
              </a:rPr>
              <a:t> nada, se </a:t>
            </a:r>
            <a:r>
              <a:rPr lang="EN-US" sz="5200" dirty="0" err="1">
                <a:latin typeface="Arial"/>
              </a:rPr>
              <a:t>lhe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falta</a:t>
            </a:r>
            <a:r>
              <a:rPr lang="EN-US" sz="5200" dirty="0">
                <a:latin typeface="Arial"/>
              </a:rPr>
              <a:t> a </a:t>
            </a:r>
            <a:r>
              <a:rPr lang="EN-US" sz="5200" dirty="0" err="1">
                <a:latin typeface="Arial"/>
              </a:rPr>
              <a:t>sabedoria</a:t>
            </a:r>
            <a:r>
              <a:rPr lang="EN-US" sz="5200" dirty="0">
                <a:latin typeface="Arial"/>
              </a:rPr>
              <a:t> que </a:t>
            </a:r>
            <a:r>
              <a:rPr lang="EN-US" sz="5200" dirty="0" err="1">
                <a:latin typeface="Arial"/>
              </a:rPr>
              <a:t>vem</a:t>
            </a:r>
            <a:r>
              <a:rPr lang="EN-US" sz="5200" dirty="0">
                <a:latin typeface="Arial"/>
              </a:rPr>
              <a:t> de </a:t>
            </a:r>
            <a:r>
              <a:rPr lang="EN-US" sz="5200" dirty="0" err="1">
                <a:latin typeface="Arial"/>
              </a:rPr>
              <a:t>vós</a:t>
            </a:r>
            <a:r>
              <a:rPr lang="EN-US" sz="5200" dirty="0">
                <a:latin typeface="Arial"/>
              </a:rPr>
              <a:t>.</a:t>
            </a:r>
          </a:p>
          <a:p>
            <a:pPr algn="just"/>
            <a:r>
              <a:rPr lang="EN-US" sz="5200" dirty="0">
                <a:latin typeface="Arial"/>
              </a:rPr>
              <a:t>Ora, </a:t>
            </a:r>
            <a:r>
              <a:rPr lang="EN-US" sz="5200" dirty="0" err="1">
                <a:latin typeface="Arial"/>
              </a:rPr>
              <a:t>vós</a:t>
            </a:r>
            <a:r>
              <a:rPr lang="EN-US" sz="5200" dirty="0">
                <a:latin typeface="Arial"/>
              </a:rPr>
              <a:t> me </a:t>
            </a:r>
            <a:r>
              <a:rPr lang="EN-US" sz="5200" dirty="0" err="1">
                <a:latin typeface="Arial"/>
              </a:rPr>
              <a:t>escolhestes</a:t>
            </a:r>
            <a:r>
              <a:rPr lang="EN-US" sz="5200" dirty="0">
                <a:latin typeface="Arial"/>
              </a:rPr>
              <a:t> para </a:t>
            </a:r>
            <a:r>
              <a:rPr lang="EN-US" sz="5200" dirty="0" err="1">
                <a:latin typeface="Arial"/>
              </a:rPr>
              <a:t>ser</a:t>
            </a:r>
            <a:r>
              <a:rPr lang="EN-US" sz="5200" dirty="0">
                <a:latin typeface="Arial"/>
              </a:rPr>
              <a:t> rei de </a:t>
            </a:r>
            <a:r>
              <a:rPr lang="EN-US" sz="5200" dirty="0" err="1">
                <a:latin typeface="Arial"/>
              </a:rPr>
              <a:t>vosso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povo</a:t>
            </a:r>
            <a:r>
              <a:rPr lang="EN-US" sz="5200" dirty="0">
                <a:latin typeface="Arial"/>
              </a:rPr>
              <a:t> e </a:t>
            </a:r>
            <a:r>
              <a:rPr lang="EN-US" sz="5200" dirty="0" err="1">
                <a:latin typeface="Arial"/>
              </a:rPr>
              <a:t>juiz</a:t>
            </a:r>
            <a:r>
              <a:rPr lang="EN-US" sz="5200" dirty="0">
                <a:latin typeface="Arial"/>
              </a:rPr>
              <a:t> de </a:t>
            </a:r>
            <a:r>
              <a:rPr lang="EN-US" sz="5200" dirty="0" err="1">
                <a:latin typeface="Arial"/>
              </a:rPr>
              <a:t>vossos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filhos</a:t>
            </a:r>
            <a:r>
              <a:rPr lang="EN-US" sz="5200" dirty="0">
                <a:latin typeface="Arial"/>
              </a:rPr>
              <a:t> e </a:t>
            </a:r>
            <a:r>
              <a:rPr lang="EN-US" sz="5200" dirty="0" err="1">
                <a:latin typeface="Arial"/>
              </a:rPr>
              <a:t>vossas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filhas</a:t>
            </a:r>
            <a:r>
              <a:rPr lang="EN-US" sz="5200" dirty="0">
                <a:latin typeface="Arial"/>
              </a:rPr>
              <a:t>.</a:t>
            </a:r>
          </a:p>
          <a:p>
            <a:pPr algn="just"/>
            <a:r>
              <a:rPr lang="EN-US" sz="5200" dirty="0" err="1">
                <a:latin typeface="Arial"/>
              </a:rPr>
              <a:t>Vós</a:t>
            </a:r>
            <a:r>
              <a:rPr lang="EN-US" sz="5200" dirty="0">
                <a:latin typeface="Arial"/>
              </a:rPr>
              <a:t> me </a:t>
            </a:r>
            <a:r>
              <a:rPr lang="EN-US" sz="5200" dirty="0" err="1">
                <a:latin typeface="Arial"/>
              </a:rPr>
              <a:t>ordenastes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construir</a:t>
            </a:r>
            <a:r>
              <a:rPr lang="EN-US" sz="5200" dirty="0">
                <a:latin typeface="Arial"/>
              </a:rPr>
              <a:t> um </a:t>
            </a:r>
            <a:r>
              <a:rPr lang="EN-US" sz="5200" dirty="0" err="1">
                <a:latin typeface="Arial"/>
              </a:rPr>
              <a:t>templo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na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vossa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montanha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santa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imagem</a:t>
            </a:r>
            <a:r>
              <a:rPr lang="EN-US" sz="5200" dirty="0">
                <a:latin typeface="Arial"/>
              </a:rPr>
              <a:t> da </a:t>
            </a:r>
            <a:r>
              <a:rPr lang="EN-US" sz="5200" dirty="0" err="1">
                <a:latin typeface="Arial"/>
              </a:rPr>
              <a:t>sagrada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habitação</a:t>
            </a:r>
            <a:r>
              <a:rPr lang="EN-US" sz="5200" dirty="0">
                <a:latin typeface="Arial"/>
              </a:rPr>
              <a:t> que </a:t>
            </a:r>
            <a:r>
              <a:rPr lang="EN-US" sz="5200" dirty="0" err="1">
                <a:latin typeface="Arial"/>
              </a:rPr>
              <a:t>preparastes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desde</a:t>
            </a:r>
            <a:r>
              <a:rPr lang="EN-US" sz="5200" dirty="0">
                <a:latin typeface="Arial"/>
              </a:rPr>
              <a:t> o </a:t>
            </a:r>
            <a:r>
              <a:rPr lang="EN-US" sz="5200" dirty="0" err="1">
                <a:latin typeface="Arial"/>
              </a:rPr>
              <a:t>princípio</a:t>
            </a:r>
            <a:r>
              <a:rPr lang="EN-US" sz="5200" dirty="0">
                <a:latin typeface="Arial"/>
              </a:rPr>
              <a:t>. Mas, </a:t>
            </a:r>
            <a:r>
              <a:rPr lang="EN-US" sz="5200" dirty="0" err="1">
                <a:latin typeface="Arial"/>
              </a:rPr>
              <a:t>ao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lado</a:t>
            </a:r>
            <a:r>
              <a:rPr lang="EN-US" sz="5200" dirty="0">
                <a:latin typeface="Arial"/>
              </a:rPr>
              <a:t> de </a:t>
            </a:r>
            <a:r>
              <a:rPr lang="EN-US" sz="5200" dirty="0" err="1">
                <a:latin typeface="Arial"/>
              </a:rPr>
              <a:t>vós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está</a:t>
            </a:r>
            <a:r>
              <a:rPr lang="EN-US" sz="5200" dirty="0">
                <a:latin typeface="Arial"/>
              </a:rPr>
              <a:t> a </a:t>
            </a:r>
            <a:r>
              <a:rPr lang="EN-US" sz="5200" dirty="0" err="1">
                <a:latin typeface="Arial"/>
              </a:rPr>
              <a:t>sabedoria</a:t>
            </a:r>
            <a:r>
              <a:rPr lang="EN-US" sz="5200" dirty="0">
                <a:latin typeface="Arial"/>
              </a:rPr>
              <a:t> que </a:t>
            </a:r>
            <a:r>
              <a:rPr lang="EN-US" sz="5200" dirty="0" err="1">
                <a:latin typeface="Arial"/>
              </a:rPr>
              <a:t>conhece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vossas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obras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ela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estava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presente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quando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fizeste</a:t>
            </a:r>
            <a:r>
              <a:rPr lang="EN-US" sz="5200" dirty="0">
                <a:latin typeface="Arial"/>
              </a:rPr>
              <a:t> o </a:t>
            </a:r>
            <a:r>
              <a:rPr lang="EN-US" sz="5200" dirty="0" err="1">
                <a:latin typeface="Arial"/>
              </a:rPr>
              <a:t>mundo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ela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sabe</a:t>
            </a:r>
            <a:r>
              <a:rPr lang="EN-US" sz="5200" dirty="0">
                <a:latin typeface="Arial"/>
              </a:rPr>
              <a:t> o que </a:t>
            </a:r>
            <a:r>
              <a:rPr lang="EN-US" sz="5200" dirty="0" err="1">
                <a:latin typeface="Arial"/>
              </a:rPr>
              <a:t>vos</a:t>
            </a:r>
            <a:r>
              <a:rPr lang="EN-US" sz="5200" dirty="0">
                <a:latin typeface="Arial"/>
              </a:rPr>
              <a:t> é </a:t>
            </a:r>
            <a:r>
              <a:rPr lang="EN-US" sz="5200" dirty="0" err="1">
                <a:latin typeface="Arial"/>
              </a:rPr>
              <a:t>agradável</a:t>
            </a:r>
            <a:r>
              <a:rPr lang="EN-US" sz="5200" dirty="0">
                <a:latin typeface="Arial"/>
              </a:rPr>
              <a:t>, e o que se </a:t>
            </a:r>
            <a:r>
              <a:rPr lang="EN-US" sz="5200" dirty="0" err="1">
                <a:latin typeface="Arial"/>
              </a:rPr>
              <a:t>conforma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às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vossas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ordens</a:t>
            </a:r>
            <a:r>
              <a:rPr lang="EN-US" sz="5200" dirty="0">
                <a:latin typeface="Arial"/>
              </a:rPr>
              <a:t>. </a:t>
            </a:r>
            <a:r>
              <a:rPr lang="EN-US" sz="5200" dirty="0" err="1">
                <a:latin typeface="Arial"/>
              </a:rPr>
              <a:t>Fazei</a:t>
            </a:r>
            <a:r>
              <a:rPr lang="EN-US" sz="5200" dirty="0">
                <a:latin typeface="Arial"/>
              </a:rPr>
              <a:t>-a, </a:t>
            </a:r>
            <a:r>
              <a:rPr lang="EN-US" sz="5200" dirty="0" err="1">
                <a:latin typeface="Arial"/>
              </a:rPr>
              <a:t>pois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descer</a:t>
            </a:r>
            <a:r>
              <a:rPr lang="EN-US" sz="5200" dirty="0">
                <a:latin typeface="Arial"/>
              </a:rPr>
              <a:t> de </a:t>
            </a:r>
            <a:r>
              <a:rPr lang="EN-US" sz="5200" dirty="0" err="1">
                <a:latin typeface="Arial"/>
              </a:rPr>
              <a:t>vosso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santo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céu</a:t>
            </a:r>
            <a:r>
              <a:rPr lang="EN-US" sz="5200" dirty="0">
                <a:latin typeface="Arial"/>
              </a:rPr>
              <a:t>, e </a:t>
            </a:r>
            <a:r>
              <a:rPr lang="EN-US" sz="5200" dirty="0" err="1">
                <a:latin typeface="Arial"/>
              </a:rPr>
              <a:t>enviai</a:t>
            </a:r>
            <a:r>
              <a:rPr lang="EN-US" sz="5200" dirty="0">
                <a:latin typeface="Arial"/>
              </a:rPr>
              <a:t>-a do </a:t>
            </a:r>
            <a:r>
              <a:rPr lang="EN-US" sz="5200" dirty="0" err="1">
                <a:latin typeface="Arial"/>
              </a:rPr>
              <a:t>trono</a:t>
            </a:r>
            <a:r>
              <a:rPr lang="EN-US" sz="5200" dirty="0">
                <a:latin typeface="Arial"/>
              </a:rPr>
              <a:t> de </a:t>
            </a:r>
            <a:r>
              <a:rPr lang="EN-US" sz="5200" dirty="0" err="1">
                <a:latin typeface="Arial"/>
              </a:rPr>
              <a:t>vossa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glória</a:t>
            </a:r>
            <a:r>
              <a:rPr lang="EN-US" sz="5200" dirty="0">
                <a:latin typeface="Arial"/>
              </a:rPr>
              <a:t>, para que, junto de </a:t>
            </a:r>
            <a:r>
              <a:rPr lang="EN-US" sz="5200" dirty="0" err="1">
                <a:latin typeface="Arial"/>
              </a:rPr>
              <a:t>mim</a:t>
            </a:r>
            <a:r>
              <a:rPr lang="EN-US" sz="5200" dirty="0">
                <a:latin typeface="Arial"/>
              </a:rPr>
              <a:t>, tome </a:t>
            </a:r>
            <a:r>
              <a:rPr lang="EN-US" sz="5200" dirty="0" err="1">
                <a:latin typeface="Arial"/>
              </a:rPr>
              <a:t>parte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em</a:t>
            </a:r>
            <a:r>
              <a:rPr lang="EN-US" sz="5200" dirty="0">
                <a:latin typeface="Arial"/>
              </a:rPr>
              <a:t> meus </a:t>
            </a:r>
            <a:r>
              <a:rPr lang="EN-US" sz="5200" dirty="0" err="1">
                <a:latin typeface="Arial"/>
              </a:rPr>
              <a:t>trabalhos</a:t>
            </a:r>
            <a:r>
              <a:rPr lang="EN-US" sz="5200" dirty="0">
                <a:latin typeface="Arial"/>
              </a:rPr>
              <a:t>, e para que </a:t>
            </a:r>
            <a:r>
              <a:rPr lang="EN-US" sz="5200" dirty="0" err="1">
                <a:latin typeface="Arial"/>
              </a:rPr>
              <a:t>eu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saiba</a:t>
            </a:r>
            <a:r>
              <a:rPr lang="EN-US" sz="5200" dirty="0">
                <a:latin typeface="Arial"/>
              </a:rPr>
              <a:t> o que </a:t>
            </a:r>
            <a:r>
              <a:rPr lang="EN-US" sz="5200" dirty="0" err="1">
                <a:latin typeface="Arial"/>
              </a:rPr>
              <a:t>vos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agrada</a:t>
            </a:r>
            <a:r>
              <a:rPr lang="EN-US" sz="5200" dirty="0">
                <a:latin typeface="Arial"/>
              </a:rPr>
              <a:t>.</a:t>
            </a:r>
          </a:p>
          <a:p>
            <a:pPr algn="just"/>
            <a:r>
              <a:rPr lang="EN-US" sz="5200" dirty="0">
                <a:latin typeface="Arial"/>
              </a:rPr>
              <a:t>Com </a:t>
            </a:r>
            <a:r>
              <a:rPr lang="EN-US" sz="5200" dirty="0" err="1">
                <a:latin typeface="Arial"/>
              </a:rPr>
              <a:t>efeito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ela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sabe</a:t>
            </a:r>
            <a:r>
              <a:rPr lang="EN-US" sz="5200" dirty="0">
                <a:latin typeface="Arial"/>
              </a:rPr>
              <a:t> e </a:t>
            </a:r>
            <a:r>
              <a:rPr lang="EN-US" sz="5200" dirty="0" err="1">
                <a:latin typeface="Arial"/>
              </a:rPr>
              <a:t>conhece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os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desígnios</a:t>
            </a:r>
            <a:r>
              <a:rPr lang="EN-US" sz="5200" dirty="0">
                <a:latin typeface="Arial"/>
              </a:rPr>
              <a:t> de Deus e </a:t>
            </a:r>
            <a:r>
              <a:rPr lang="EN-US" sz="5200" dirty="0" err="1">
                <a:latin typeface="Arial"/>
              </a:rPr>
              <a:t>conhece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todas</a:t>
            </a:r>
            <a:r>
              <a:rPr lang="EN-US" sz="5200" dirty="0">
                <a:latin typeface="Arial"/>
              </a:rPr>
              <a:t> as </a:t>
            </a:r>
            <a:r>
              <a:rPr lang="EN-US" sz="5200" dirty="0" err="1">
                <a:latin typeface="Arial"/>
              </a:rPr>
              <a:t>coisas</a:t>
            </a:r>
            <a:r>
              <a:rPr lang="EN-US" sz="5200" dirty="0">
                <a:latin typeface="Arial"/>
              </a:rPr>
              <a:t>: </a:t>
            </a:r>
            <a:r>
              <a:rPr lang="EN-US" sz="5200" dirty="0" err="1">
                <a:latin typeface="Arial"/>
              </a:rPr>
              <a:t>prudentemente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guiará</a:t>
            </a:r>
            <a:r>
              <a:rPr lang="EN-US" sz="5200" dirty="0">
                <a:latin typeface="Arial"/>
              </a:rPr>
              <a:t> meus </a:t>
            </a:r>
            <a:r>
              <a:rPr lang="EN-US" sz="5200" dirty="0" err="1">
                <a:latin typeface="Arial"/>
              </a:rPr>
              <a:t>passos</a:t>
            </a:r>
            <a:r>
              <a:rPr lang="EN-US" sz="5200" dirty="0">
                <a:latin typeface="Arial"/>
              </a:rPr>
              <a:t>, e me </a:t>
            </a:r>
            <a:r>
              <a:rPr lang="EN-US" sz="5200" dirty="0" err="1">
                <a:latin typeface="Arial"/>
              </a:rPr>
              <a:t>protegerá</a:t>
            </a:r>
            <a:r>
              <a:rPr lang="EN-US" sz="5200" dirty="0">
                <a:latin typeface="Arial"/>
              </a:rPr>
              <a:t> no </a:t>
            </a:r>
            <a:r>
              <a:rPr lang="EN-US" sz="5200" dirty="0" err="1">
                <a:latin typeface="Arial"/>
              </a:rPr>
              <a:t>brilho</a:t>
            </a:r>
            <a:r>
              <a:rPr lang="EN-US" sz="5200" dirty="0">
                <a:latin typeface="Arial"/>
              </a:rPr>
              <a:t> de </a:t>
            </a:r>
            <a:r>
              <a:rPr lang="EN-US" sz="5200" dirty="0" err="1">
                <a:latin typeface="Arial"/>
              </a:rPr>
              <a:t>sua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glória</a:t>
            </a:r>
            <a:r>
              <a:rPr lang="EN-US" sz="5200" dirty="0">
                <a:latin typeface="Arial"/>
              </a:rPr>
              <a:t>. </a:t>
            </a:r>
            <a:r>
              <a:rPr lang="EN-US" sz="5200" dirty="0" err="1">
                <a:latin typeface="Arial"/>
              </a:rPr>
              <a:t>Assim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minhas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obras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vos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serão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agradáveis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governarei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vosso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povo</a:t>
            </a:r>
            <a:r>
              <a:rPr lang="EN-US" sz="5200" dirty="0">
                <a:latin typeface="Arial"/>
              </a:rPr>
              <a:t> com </a:t>
            </a:r>
            <a:r>
              <a:rPr lang="EN-US" sz="5200" dirty="0" err="1">
                <a:latin typeface="Arial"/>
              </a:rPr>
              <a:t>justiça</a:t>
            </a:r>
            <a:r>
              <a:rPr lang="EN-US" sz="5200" dirty="0">
                <a:latin typeface="Arial"/>
              </a:rPr>
              <a:t>, e </a:t>
            </a:r>
            <a:r>
              <a:rPr lang="EN-US" sz="5200" dirty="0" err="1">
                <a:latin typeface="Arial"/>
              </a:rPr>
              <a:t>serei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digno</a:t>
            </a:r>
            <a:r>
              <a:rPr lang="EN-US" sz="5200" dirty="0">
                <a:latin typeface="Arial"/>
              </a:rPr>
              <a:t> do </a:t>
            </a:r>
            <a:r>
              <a:rPr lang="EN-US" sz="5200" dirty="0" err="1">
                <a:latin typeface="Arial"/>
              </a:rPr>
              <a:t>trono</a:t>
            </a:r>
            <a:r>
              <a:rPr lang="EN-US" sz="5200" dirty="0">
                <a:latin typeface="Arial"/>
              </a:rPr>
              <a:t> de meu </a:t>
            </a:r>
            <a:r>
              <a:rPr lang="EN-US" sz="5200" dirty="0" err="1">
                <a:latin typeface="Arial"/>
              </a:rPr>
              <a:t>pai</a:t>
            </a:r>
            <a:r>
              <a:rPr lang="EN-US" sz="5200" dirty="0">
                <a:latin typeface="Arial"/>
              </a:rPr>
              <a:t>. Que </a:t>
            </a:r>
            <a:r>
              <a:rPr lang="EN-US" sz="5200" dirty="0" err="1">
                <a:latin typeface="Arial"/>
              </a:rPr>
              <a:t>homem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pois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pode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conhecer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os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desígnios</a:t>
            </a:r>
            <a:r>
              <a:rPr lang="EN-US" sz="5200" dirty="0">
                <a:latin typeface="Arial"/>
              </a:rPr>
              <a:t> de Deus, e </a:t>
            </a:r>
            <a:r>
              <a:rPr lang="EN-US" sz="5200" dirty="0" err="1">
                <a:latin typeface="Arial"/>
              </a:rPr>
              <a:t>penetrar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nas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determinações</a:t>
            </a:r>
            <a:r>
              <a:rPr lang="EN-US" sz="5200" dirty="0">
                <a:latin typeface="Arial"/>
              </a:rPr>
              <a:t> do </a:t>
            </a:r>
            <a:r>
              <a:rPr lang="EN-US" sz="5200" dirty="0" err="1">
                <a:latin typeface="Arial"/>
              </a:rPr>
              <a:t>Senhor</a:t>
            </a:r>
            <a:r>
              <a:rPr lang="EN-US" sz="5200" dirty="0">
                <a:latin typeface="Arial"/>
              </a:rPr>
              <a:t>? </a:t>
            </a:r>
            <a:r>
              <a:rPr lang="EN-US" sz="5200" dirty="0" err="1">
                <a:latin typeface="Arial"/>
              </a:rPr>
              <a:t>Tímidos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são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os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pensamentos</a:t>
            </a:r>
            <a:r>
              <a:rPr lang="EN-US" sz="5200" dirty="0">
                <a:latin typeface="Arial"/>
              </a:rPr>
              <a:t> dos </a:t>
            </a:r>
            <a:r>
              <a:rPr lang="EN-US" sz="5200" dirty="0" err="1">
                <a:latin typeface="Arial"/>
              </a:rPr>
              <a:t>mortais</a:t>
            </a:r>
            <a:r>
              <a:rPr lang="EN-US" sz="5200" dirty="0">
                <a:latin typeface="Arial"/>
              </a:rPr>
              <a:t>, e </a:t>
            </a:r>
            <a:r>
              <a:rPr lang="EN-US" sz="5200" dirty="0" err="1">
                <a:latin typeface="Arial"/>
              </a:rPr>
              <a:t>incertas</a:t>
            </a:r>
            <a:r>
              <a:rPr lang="EN-US" sz="5200" dirty="0">
                <a:latin typeface="Arial"/>
              </a:rPr>
              <a:t> as </a:t>
            </a:r>
            <a:r>
              <a:rPr lang="EN-US" sz="5200" dirty="0" err="1">
                <a:latin typeface="Arial"/>
              </a:rPr>
              <a:t>nossas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concepções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porque</a:t>
            </a:r>
            <a:r>
              <a:rPr lang="EN-US" sz="5200" dirty="0">
                <a:latin typeface="Arial"/>
              </a:rPr>
              <a:t> o </a:t>
            </a:r>
            <a:r>
              <a:rPr lang="EN-US" sz="5200" dirty="0" err="1">
                <a:latin typeface="Arial"/>
              </a:rPr>
              <a:t>corpo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corruptível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torna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pesada</a:t>
            </a:r>
            <a:r>
              <a:rPr lang="EN-US" sz="5200" dirty="0">
                <a:latin typeface="Arial"/>
              </a:rPr>
              <a:t> a alma e a </a:t>
            </a:r>
            <a:r>
              <a:rPr lang="EN-US" sz="5200" dirty="0" err="1">
                <a:latin typeface="Arial"/>
              </a:rPr>
              <a:t>morada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terrestre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oprime</a:t>
            </a:r>
            <a:r>
              <a:rPr lang="EN-US" sz="5200" dirty="0">
                <a:latin typeface="Arial"/>
              </a:rPr>
              <a:t> o </a:t>
            </a:r>
            <a:r>
              <a:rPr lang="EN-US" sz="5200" dirty="0" err="1">
                <a:latin typeface="Arial"/>
              </a:rPr>
              <a:t>espírito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carregado</a:t>
            </a:r>
            <a:r>
              <a:rPr lang="EN-US" sz="5200" dirty="0">
                <a:latin typeface="Arial"/>
              </a:rPr>
              <a:t> de </a:t>
            </a:r>
            <a:r>
              <a:rPr lang="EN-US" sz="5200" dirty="0" err="1">
                <a:latin typeface="Arial"/>
              </a:rPr>
              <a:t>cuidados</a:t>
            </a:r>
            <a:r>
              <a:rPr lang="EN-US" sz="5200" dirty="0">
                <a:latin typeface="Arial"/>
              </a:rPr>
              <a:t>, mal </a:t>
            </a:r>
            <a:r>
              <a:rPr lang="EN-US" sz="5200" dirty="0" err="1">
                <a:latin typeface="Arial"/>
              </a:rPr>
              <a:t>podemos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compreender</a:t>
            </a:r>
            <a:r>
              <a:rPr lang="EN-US" sz="5200" dirty="0">
                <a:latin typeface="Arial"/>
              </a:rPr>
              <a:t> o que </a:t>
            </a:r>
            <a:r>
              <a:rPr lang="EN-US" sz="5200" dirty="0" err="1">
                <a:latin typeface="Arial"/>
              </a:rPr>
              <a:t>está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sobre</a:t>
            </a:r>
            <a:r>
              <a:rPr lang="EN-US" sz="5200" dirty="0">
                <a:latin typeface="Arial"/>
              </a:rPr>
              <a:t> a terra, </a:t>
            </a:r>
            <a:r>
              <a:rPr lang="EN-US" sz="5200" dirty="0" err="1">
                <a:latin typeface="Arial"/>
              </a:rPr>
              <a:t>dificilmente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encontramos</a:t>
            </a:r>
            <a:r>
              <a:rPr lang="EN-US" sz="5200" dirty="0">
                <a:latin typeface="Arial"/>
              </a:rPr>
              <a:t> o que </a:t>
            </a:r>
            <a:r>
              <a:rPr lang="EN-US" sz="5200" dirty="0" err="1">
                <a:latin typeface="Arial"/>
              </a:rPr>
              <a:t>temos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ao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alcance</a:t>
            </a:r>
            <a:r>
              <a:rPr lang="EN-US" sz="5200" dirty="0">
                <a:latin typeface="Arial"/>
              </a:rPr>
              <a:t> da </a:t>
            </a:r>
            <a:r>
              <a:rPr lang="EN-US" sz="5200" dirty="0" err="1">
                <a:latin typeface="Arial"/>
              </a:rPr>
              <a:t>mão</a:t>
            </a:r>
            <a:r>
              <a:rPr lang="EN-US" sz="5200" dirty="0">
                <a:latin typeface="Arial"/>
              </a:rPr>
              <a:t>. </a:t>
            </a:r>
            <a:r>
              <a:rPr lang="EN-US" sz="5200" dirty="0" err="1">
                <a:latin typeface="Arial"/>
              </a:rPr>
              <a:t>Quem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portanto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pode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descobrir</a:t>
            </a:r>
            <a:r>
              <a:rPr lang="EN-US" sz="5200" dirty="0">
                <a:latin typeface="Arial"/>
              </a:rPr>
              <a:t> o que se </a:t>
            </a:r>
            <a:r>
              <a:rPr lang="EN-US" sz="5200" dirty="0" err="1">
                <a:latin typeface="Arial"/>
              </a:rPr>
              <a:t>passa</a:t>
            </a:r>
            <a:r>
              <a:rPr lang="EN-US" sz="5200" dirty="0">
                <a:latin typeface="Arial"/>
              </a:rPr>
              <a:t> no </a:t>
            </a:r>
            <a:r>
              <a:rPr lang="EN-US" sz="5200" dirty="0" err="1">
                <a:latin typeface="Arial"/>
              </a:rPr>
              <a:t>céu</a:t>
            </a:r>
            <a:r>
              <a:rPr lang="EN-US" sz="5200" dirty="0">
                <a:latin typeface="Arial"/>
              </a:rPr>
              <a:t>? E </a:t>
            </a:r>
            <a:r>
              <a:rPr lang="EN-US" sz="5200" dirty="0" err="1">
                <a:latin typeface="Arial"/>
              </a:rPr>
              <a:t>quem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conhece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vossas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intenções</a:t>
            </a:r>
            <a:r>
              <a:rPr lang="EN-US" sz="5200" dirty="0">
                <a:latin typeface="Arial"/>
              </a:rPr>
              <a:t>, se </a:t>
            </a:r>
            <a:r>
              <a:rPr lang="EN-US" sz="5200" dirty="0" err="1">
                <a:latin typeface="Arial"/>
              </a:rPr>
              <a:t>vós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não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lhe</a:t>
            </a:r>
            <a:r>
              <a:rPr lang="EN-US" sz="5200" dirty="0">
                <a:latin typeface="Arial"/>
              </a:rPr>
              <a:t> dais a </a:t>
            </a:r>
            <a:r>
              <a:rPr lang="EN-US" sz="5200" dirty="0" err="1">
                <a:latin typeface="Arial"/>
              </a:rPr>
              <a:t>sabedoria</a:t>
            </a:r>
            <a:r>
              <a:rPr lang="EN-US" sz="5200" dirty="0">
                <a:latin typeface="Arial"/>
              </a:rPr>
              <a:t>, e se do </a:t>
            </a:r>
            <a:r>
              <a:rPr lang="EN-US" sz="5200" dirty="0" err="1">
                <a:latin typeface="Arial"/>
              </a:rPr>
              <a:t>mais</a:t>
            </a:r>
            <a:r>
              <a:rPr lang="EN-US" sz="5200" dirty="0">
                <a:latin typeface="Arial"/>
              </a:rPr>
              <a:t> alto dos </a:t>
            </a:r>
            <a:r>
              <a:rPr lang="EN-US" sz="5200" dirty="0" err="1">
                <a:latin typeface="Arial"/>
              </a:rPr>
              <a:t>céus</a:t>
            </a:r>
            <a:r>
              <a:rPr lang="EN-US" sz="5200" dirty="0">
                <a:latin typeface="Arial"/>
              </a:rPr>
              <a:t>, </a:t>
            </a:r>
            <a:r>
              <a:rPr lang="EN-US" sz="5200" dirty="0" err="1">
                <a:latin typeface="Arial"/>
              </a:rPr>
              <a:t>vós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lhe</a:t>
            </a:r>
            <a:r>
              <a:rPr lang="EN-US" sz="5200" dirty="0">
                <a:latin typeface="Arial"/>
              </a:rPr>
              <a:t> (dais a </a:t>
            </a:r>
            <a:r>
              <a:rPr lang="EN-US" sz="5200" dirty="0" err="1">
                <a:latin typeface="Arial"/>
              </a:rPr>
              <a:t>sabedoria</a:t>
            </a:r>
            <a:r>
              <a:rPr lang="EN-US" sz="5200" dirty="0">
                <a:latin typeface="Arial"/>
              </a:rPr>
              <a:t>) </a:t>
            </a:r>
            <a:r>
              <a:rPr lang="EN-US" sz="5200" dirty="0" err="1">
                <a:latin typeface="Arial"/>
              </a:rPr>
              <a:t>enviais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vosso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Espírito</a:t>
            </a:r>
            <a:r>
              <a:rPr lang="EN-US" sz="5200" dirty="0">
                <a:latin typeface="Arial"/>
              </a:rPr>
              <a:t> Santo? </a:t>
            </a:r>
            <a:r>
              <a:rPr lang="EN-US" sz="5200" dirty="0" err="1">
                <a:latin typeface="Arial"/>
              </a:rPr>
              <a:t>Assim</a:t>
            </a:r>
            <a:r>
              <a:rPr lang="EN-US" sz="5200" dirty="0">
                <a:latin typeface="Arial"/>
              </a:rPr>
              <a:t> se </a:t>
            </a:r>
            <a:r>
              <a:rPr lang="EN-US" sz="5200" dirty="0" err="1">
                <a:latin typeface="Arial"/>
              </a:rPr>
              <a:t>tornam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direitas</a:t>
            </a:r>
            <a:r>
              <a:rPr lang="EN-US" sz="5200" dirty="0">
                <a:latin typeface="Arial"/>
              </a:rPr>
              <a:t> as </a:t>
            </a:r>
            <a:r>
              <a:rPr lang="EN-US" sz="5200" dirty="0" err="1">
                <a:latin typeface="Arial"/>
              </a:rPr>
              <a:t>veredas</a:t>
            </a:r>
            <a:r>
              <a:rPr lang="EN-US" sz="5200" dirty="0">
                <a:latin typeface="Arial"/>
              </a:rPr>
              <a:t> dos que </a:t>
            </a:r>
            <a:r>
              <a:rPr lang="EN-US" sz="5200" dirty="0" err="1">
                <a:latin typeface="Arial"/>
              </a:rPr>
              <a:t>estão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na</a:t>
            </a:r>
            <a:r>
              <a:rPr lang="EN-US" sz="5200" dirty="0">
                <a:latin typeface="Arial"/>
              </a:rPr>
              <a:t> terra; </a:t>
            </a:r>
            <a:r>
              <a:rPr lang="EN-US" sz="5200" dirty="0" err="1">
                <a:latin typeface="Arial"/>
              </a:rPr>
              <a:t>os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homens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aprenderam</a:t>
            </a:r>
            <a:r>
              <a:rPr lang="EN-US" sz="5200" dirty="0">
                <a:latin typeface="Arial"/>
              </a:rPr>
              <a:t> as </a:t>
            </a:r>
            <a:r>
              <a:rPr lang="EN-US" sz="5200" dirty="0" err="1">
                <a:latin typeface="Arial"/>
              </a:rPr>
              <a:t>coisas</a:t>
            </a:r>
            <a:r>
              <a:rPr lang="EN-US" sz="5200" dirty="0">
                <a:latin typeface="Arial"/>
              </a:rPr>
              <a:t> que </a:t>
            </a:r>
            <a:r>
              <a:rPr lang="EN-US" sz="5200" dirty="0" err="1">
                <a:latin typeface="Arial"/>
              </a:rPr>
              <a:t>vos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agradam</a:t>
            </a:r>
            <a:r>
              <a:rPr lang="EN-US" sz="5200" dirty="0">
                <a:latin typeface="Arial"/>
              </a:rPr>
              <a:t> e pela </a:t>
            </a:r>
            <a:r>
              <a:rPr lang="EN-US" sz="5200" dirty="0" err="1">
                <a:latin typeface="Arial"/>
              </a:rPr>
              <a:t>sabedoria</a:t>
            </a:r>
            <a:r>
              <a:rPr lang="EN-US" sz="5200" dirty="0">
                <a:latin typeface="Arial"/>
              </a:rPr>
              <a:t> </a:t>
            </a:r>
            <a:r>
              <a:rPr lang="EN-US" sz="5200" dirty="0" err="1">
                <a:latin typeface="Arial"/>
              </a:rPr>
              <a:t>foram</a:t>
            </a:r>
            <a:r>
              <a:rPr lang="EN-US" sz="5200" dirty="0">
                <a:latin typeface="Arial"/>
              </a:rPr>
              <a:t> salvos.”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6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Sabedoria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4" name="Content Placeholder 3" descr="A sabedoria de Salomã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0650" y="2419350"/>
            <a:ext cx="5048250" cy="2857500"/>
          </a:xfrm>
        </p:spPr>
      </p:pic>
    </p:spTree>
    <p:extLst>
      <p:ext uri="{BB962C8B-B14F-4D97-AF65-F5344CB8AC3E}">
        <p14:creationId xmlns:p14="http://schemas.microsoft.com/office/powerpoint/2010/main" val="41222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Sensatez</a:t>
            </a:r>
            <a:endParaRPr lang="en-US" dirty="0" err="1"/>
          </a:p>
        </p:txBody>
      </p:sp>
      <p:pic>
        <p:nvPicPr>
          <p:cNvPr id="4" name="Content Placeholder 3" descr="rei_saloma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5550" y="1466850"/>
            <a:ext cx="2838450" cy="4762500"/>
          </a:xfrm>
        </p:spPr>
      </p:pic>
    </p:spTree>
    <p:extLst>
      <p:ext uri="{BB962C8B-B14F-4D97-AF65-F5344CB8AC3E}">
        <p14:creationId xmlns:p14="http://schemas.microsoft.com/office/powerpoint/2010/main" val="161158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4010" y="411480"/>
            <a:ext cx="7094220" cy="1188720"/>
          </a:xfrm>
        </p:spPr>
        <p:txBody>
          <a:bodyPr/>
          <a:lstStyle/>
          <a:p>
            <a:r>
              <a:rPr lang="pt-BR" dirty="0"/>
              <a:t>Insensatez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79574"/>
            <a:ext cx="5425440" cy="37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7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</TotalTime>
  <Words>485</Words>
  <Application>Microsoft Office PowerPoint</Application>
  <PresentationFormat>Apresentação na tela (4:3)</PresentationFormat>
  <Paragraphs>26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Verdana</vt:lpstr>
      <vt:lpstr>Wingdings 2</vt:lpstr>
      <vt:lpstr>Solstice</vt:lpstr>
      <vt:lpstr>Sabedoria Salomão</vt:lpstr>
      <vt:lpstr>Salomão</vt:lpstr>
      <vt:lpstr>A Justiça de Salomão</vt:lpstr>
      <vt:lpstr>Oração da Sabedoria</vt:lpstr>
      <vt:lpstr>Sabedoria </vt:lpstr>
      <vt:lpstr>Sensatez</vt:lpstr>
      <vt:lpstr>Insensatez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Riqueti - Luis</cp:lastModifiedBy>
  <cp:revision>11</cp:revision>
  <dcterms:created xsi:type="dcterms:W3CDTF">2014-09-16T21:40:01Z</dcterms:created>
  <dcterms:modified xsi:type="dcterms:W3CDTF">2016-11-18T00:07:48Z</dcterms:modified>
</cp:coreProperties>
</file>