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19"/>
  </p:notesMasterIdLst>
  <p:sldIdLst>
    <p:sldId id="256" r:id="rId6"/>
    <p:sldId id="394" r:id="rId7"/>
    <p:sldId id="393" r:id="rId8"/>
    <p:sldId id="396" r:id="rId9"/>
    <p:sldId id="397" r:id="rId10"/>
    <p:sldId id="281" r:id="rId11"/>
    <p:sldId id="398" r:id="rId12"/>
    <p:sldId id="400" r:id="rId13"/>
    <p:sldId id="401" r:id="rId14"/>
    <p:sldId id="402" r:id="rId15"/>
    <p:sldId id="399" r:id="rId16"/>
    <p:sldId id="405" r:id="rId17"/>
    <p:sldId id="40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49"/>
    <a:srgbClr val="FF8C00"/>
    <a:srgbClr val="00BCF2"/>
    <a:srgbClr val="E81123"/>
    <a:srgbClr val="FFF100"/>
    <a:srgbClr val="00188F"/>
    <a:srgbClr val="8EB4E3"/>
    <a:srgbClr val="92C368"/>
    <a:srgbClr val="96C769"/>
    <a:srgbClr val="008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6814" autoAdjust="0"/>
  </p:normalViewPr>
  <p:slideViewPr>
    <p:cSldViewPr>
      <p:cViewPr varScale="1">
        <p:scale>
          <a:sx n="84" d="100"/>
          <a:sy n="84" d="100"/>
        </p:scale>
        <p:origin x="9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06C036-1FDB-457C-9CA5-03281C30D2A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5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00" charset="-128"/>
              </a:defRPr>
            </a:lvl9pPr>
          </a:lstStyle>
          <a:p>
            <a:fld id="{4F969A18-934E-4552-A179-38A547BFC0BF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52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2576806"/>
          </a:xfrm>
          <a:prstGeom prst="rect">
            <a:avLst/>
          </a:prstGeom>
          <a:solidFill>
            <a:srgbClr val="009E4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12" descr="cover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8660" y="2576806"/>
            <a:ext cx="9152659" cy="129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4691" y="4508079"/>
            <a:ext cx="6926262" cy="1296987"/>
          </a:xfrm>
        </p:spPr>
        <p:txBody>
          <a:bodyPr anchor="b"/>
          <a:lstStyle>
            <a:lvl1pPr>
              <a:lnSpc>
                <a:spcPct val="90000"/>
              </a:lnSpc>
              <a:defRPr sz="4400">
                <a:solidFill>
                  <a:srgbClr val="009E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7866" y="5889293"/>
            <a:ext cx="6916737" cy="492035"/>
          </a:xfrm>
        </p:spPr>
        <p:txBody>
          <a:bodyPr/>
          <a:lstStyle>
            <a:lvl1pPr marL="0" indent="0">
              <a:defRPr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691" y="292170"/>
            <a:ext cx="1800201" cy="5760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100" y="1086220"/>
            <a:ext cx="6259539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6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4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00800" y="533400"/>
            <a:ext cx="17526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533400"/>
            <a:ext cx="51054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5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6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36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48578" y="1052736"/>
            <a:ext cx="397940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33056" y="1052736"/>
            <a:ext cx="397940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9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1541" y="117275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1541" y="1916832"/>
            <a:ext cx="4040188" cy="3951288"/>
          </a:xfrm>
        </p:spPr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70686" y="117275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70686" y="1916832"/>
            <a:ext cx="4041775" cy="3951288"/>
          </a:xfrm>
        </p:spPr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31541" y="328464"/>
            <a:ext cx="8280920" cy="609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5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7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10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460207"/>
          </a:xfrm>
        </p:spPr>
        <p:txBody>
          <a:bodyPr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98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2485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4753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541" y="328464"/>
            <a:ext cx="828092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541" y="1053231"/>
            <a:ext cx="8280920" cy="45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1" y="5943600"/>
            <a:ext cx="9144000" cy="914400"/>
          </a:xfrm>
          <a:prstGeom prst="rect">
            <a:avLst/>
          </a:prstGeom>
          <a:solidFill>
            <a:srgbClr val="009E4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6223203"/>
            <a:ext cx="7763196" cy="5181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>
          <a:solidFill>
            <a:srgbClr val="009E49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ＭＳ Ｐゴシック" pitchFamily="10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ＭＳ Ｐゴシック" pitchFamily="10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ＭＳ Ｐゴシック" pitchFamily="10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ＭＳ Ｐゴシック" pitchFamily="10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ＭＳ Ｐゴシック" pitchFamily="10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ＭＳ Ｐゴシック" pitchFamily="10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ＭＳ Ｐゴシック" pitchFamily="10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ＭＳ Ｐゴシック" pitchFamily="100" charset="-128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Font typeface="Wingdings" pitchFamily="100" charset="2"/>
        <a:buChar char="§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 sz="2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 sz="16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 sz="16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00" charset="2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3830801"/>
            <a:ext cx="8691805" cy="1296987"/>
          </a:xfrm>
        </p:spPr>
        <p:txBody>
          <a:bodyPr/>
          <a:lstStyle/>
          <a:p>
            <a:r>
              <a:rPr lang="pt-BR" dirty="0" err="1"/>
              <a:t>Students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Business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sz="2400" dirty="0"/>
              <a:t>Edição 2017-1</a:t>
            </a:r>
            <a:endParaRPr lang="pt-BR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81375" y="5867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00"/>
          <a:stretch/>
        </p:blipFill>
        <p:spPr>
          <a:xfrm>
            <a:off x="6804248" y="4941168"/>
            <a:ext cx="1919281" cy="15026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Perguntas</a:t>
            </a:r>
          </a:p>
        </p:txBody>
      </p:sp>
      <p:pic>
        <p:nvPicPr>
          <p:cNvPr id="30724" name="Picture 2" descr="C:\Users\Sandro\AppData\Local\Microsoft\Windows\Temporary Internet Files\Content.IE5\K2JQT8OD\MC900053962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4786" y="1432370"/>
            <a:ext cx="2999233" cy="294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85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sinal de pedestre está verde, então atravesse a rua</a:t>
            </a:r>
          </a:p>
          <a:p>
            <a:pPr marL="0" indent="0">
              <a:buNone/>
            </a:pPr>
            <a:r>
              <a:rPr lang="pt-BR" dirty="0"/>
              <a:t>     Senão não atravesse a rua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43" y="2229693"/>
            <a:ext cx="3816424" cy="17846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40913"/>
            <a:ext cx="2574957" cy="361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Perguntas</a:t>
            </a:r>
          </a:p>
        </p:txBody>
      </p:sp>
      <p:pic>
        <p:nvPicPr>
          <p:cNvPr id="30724" name="Picture 2" descr="C:\Users\Sandro\AppData\Local\Microsoft\Windows\Temporary Internet Files\Content.IE5\K2JQT8OD\MC900053962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4786" y="1432370"/>
            <a:ext cx="2999233" cy="294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5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Faça você mesmo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uma </a:t>
            </a:r>
            <a:r>
              <a:rPr lang="pt-BR"/>
              <a:t>variável vida </a:t>
            </a:r>
            <a:r>
              <a:rPr lang="pt-BR" dirty="0"/>
              <a:t>e diminuí-la quando um personagem encosta no outro</a:t>
            </a:r>
          </a:p>
          <a:p>
            <a:r>
              <a:rPr lang="pt-BR" dirty="0"/>
              <a:t>Fazer o personagem emitir um som quando um encosta no outro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3600" dirty="0">
                <a:solidFill>
                  <a:srgbClr val="00B050"/>
                </a:solidFill>
              </a:rPr>
              <a:t>Desafio</a:t>
            </a:r>
          </a:p>
          <a:p>
            <a:r>
              <a:rPr lang="pt-BR" dirty="0"/>
              <a:t>Inserir outros objetos e se o personagem esbarrar em alguns a variável vida diminui e em outros ela aumenta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98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Scratch</a:t>
            </a:r>
            <a:r>
              <a:rPr lang="pt-BR" dirty="0"/>
              <a:t> (Aula 1 e 2)</a:t>
            </a:r>
            <a:br>
              <a:rPr lang="pt-BR" dirty="0"/>
            </a:br>
            <a:r>
              <a:rPr lang="pt-BR" sz="2400" dirty="0"/>
              <a:t>Visualizando os segredos da computação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92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966" y="332656"/>
            <a:ext cx="8280920" cy="609600"/>
          </a:xfrm>
        </p:spPr>
        <p:txBody>
          <a:bodyPr/>
          <a:lstStyle/>
          <a:p>
            <a:r>
              <a:rPr lang="pt-BR" dirty="0"/>
              <a:t>Apresentação da Interface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6" y="1052736"/>
            <a:ext cx="8754069" cy="4521331"/>
          </a:xfrm>
        </p:spPr>
      </p:pic>
    </p:spTree>
    <p:extLst>
      <p:ext uri="{BB962C8B-B14F-4D97-AF65-F5344CB8AC3E}">
        <p14:creationId xmlns:p14="http://schemas.microsoft.com/office/powerpoint/2010/main" val="370626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Movimento dos personagens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257796"/>
            <a:ext cx="5940659" cy="1897178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5024"/>
            <a:ext cx="2305139" cy="180402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646150"/>
            <a:ext cx="3092610" cy="18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4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Servem para executar uma ação repetidamente durante um determinado tempo.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20870"/>
            <a:ext cx="3748834" cy="200021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04382"/>
            <a:ext cx="4286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1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Perguntas</a:t>
            </a:r>
          </a:p>
        </p:txBody>
      </p:sp>
      <p:pic>
        <p:nvPicPr>
          <p:cNvPr id="30724" name="Picture 2" descr="C:\Users\Sandro\AppData\Local\Microsoft\Windows\Temporary Internet Files\Content.IE5\K2JQT8OD\MC900053962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4786" y="1432370"/>
            <a:ext cx="2999233" cy="294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Faça você mesmo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949" y="1052736"/>
            <a:ext cx="8280920" cy="4536009"/>
          </a:xfrm>
        </p:spPr>
        <p:txBody>
          <a:bodyPr/>
          <a:lstStyle/>
          <a:p>
            <a:r>
              <a:rPr lang="pt-BR" dirty="0"/>
              <a:t>Exercício de fazer o gatinho andar usando a repetição e mudando de fantasia</a:t>
            </a:r>
          </a:p>
          <a:p>
            <a:r>
              <a:rPr lang="pt-BR" dirty="0"/>
              <a:t>Adicionar outro personagem e também fazê-lo girar ou andar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Quando um personagem mudar de cor faça o segundo personagem mudar de cor também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7291" y="2924944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00B050"/>
                </a:solidFill>
              </a:rPr>
              <a:t>Desafio</a:t>
            </a:r>
          </a:p>
        </p:txBody>
      </p:sp>
    </p:spTree>
    <p:extLst>
      <p:ext uri="{BB962C8B-B14F-4D97-AF65-F5344CB8AC3E}">
        <p14:creationId xmlns:p14="http://schemas.microsoft.com/office/powerpoint/2010/main" val="192710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variável?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variável é como se fosse uma caixa.</a:t>
            </a:r>
          </a:p>
          <a:p>
            <a:r>
              <a:rPr lang="pt-BR" dirty="0"/>
              <a:t>Guarda informações que vão ser utilizadas no seu projeto.</a:t>
            </a:r>
          </a:p>
          <a:p>
            <a:r>
              <a:rPr lang="pt-BR" dirty="0"/>
              <a:t>No entanto, essa caixa só guarda um tipo de informação.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26" y="4002229"/>
            <a:ext cx="1608618" cy="123677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1" y="2619407"/>
            <a:ext cx="2668281" cy="200121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65" y="2619407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2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Numérico/Palavra</a:t>
            </a:r>
          </a:p>
          <a:p>
            <a:r>
              <a:rPr lang="pt-BR" dirty="0" err="1"/>
              <a:t>Boolean</a:t>
            </a:r>
            <a:r>
              <a:rPr lang="pt-BR" dirty="0"/>
              <a:t> - Verdadeiro ou falso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20888"/>
            <a:ext cx="6953313" cy="2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1013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2B - Template" id="{8F4D384F-1917-D847-B90D-2EC9B816D08F}" vid="{7CBCD83F-A6F4-0844-AFD6-B30DBDFE001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6FF3DB7C8F8940A483DA71F352EABF" ma:contentTypeVersion="0" ma:contentTypeDescription="Crie um novo documento." ma:contentTypeScope="" ma:versionID="297b51b826b8ba4ae4e2877529c39eb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93f8d79bca1f36105da0e185e359f7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D01FFE-44CE-4B4C-BA57-BF59A7F4B3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11E88F-6260-4339-8B0D-6C8F88367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DC6842-9D66-4659-8F34-01F2D71DD83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5C539D02-B7BF-49D6-B73F-78F5DE969E4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S2B - Template</Template>
  <TotalTime>159</TotalTime>
  <Words>189</Words>
  <Application>Microsoft Office PowerPoint</Application>
  <PresentationFormat>Apresentação na tela (4:3)</PresentationFormat>
  <Paragraphs>36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Segoe</vt:lpstr>
      <vt:lpstr>Segoe UI</vt:lpstr>
      <vt:lpstr>Segoe UI Semibold</vt:lpstr>
      <vt:lpstr>Wingdings</vt:lpstr>
      <vt:lpstr>Blank Presentation</vt:lpstr>
      <vt:lpstr>Students to Business  Edição 2017-1</vt:lpstr>
      <vt:lpstr>Scratch (Aula 1 e 2) Visualizando os segredos da computação</vt:lpstr>
      <vt:lpstr>Apresentação da Interface</vt:lpstr>
      <vt:lpstr>Movimento dos personagens</vt:lpstr>
      <vt:lpstr>Estruturas de Repetição</vt:lpstr>
      <vt:lpstr>Perguntas</vt:lpstr>
      <vt:lpstr>Faça você mesmo</vt:lpstr>
      <vt:lpstr>O que é uma variável?</vt:lpstr>
      <vt:lpstr>Tipos de variáveis</vt:lpstr>
      <vt:lpstr>Perguntas</vt:lpstr>
      <vt:lpstr>Estrutura de Decisão</vt:lpstr>
      <vt:lpstr>Perguntas</vt:lpstr>
      <vt:lpstr>Faça você mesmo</vt:lpstr>
    </vt:vector>
  </TitlesOfParts>
  <Company>Brock Haldeman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to Business  Edição 2017-1</dc:title>
  <dc:creator>Luis Riqueti</dc:creator>
  <cp:lastModifiedBy>Luis Riqueti</cp:lastModifiedBy>
  <cp:revision>15</cp:revision>
  <dcterms:created xsi:type="dcterms:W3CDTF">2017-05-02T18:36:00Z</dcterms:created>
  <dcterms:modified xsi:type="dcterms:W3CDTF">2017-05-04T19:30:55Z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Category">
    <vt:lpwstr>Collateral Templates</vt:lpwstr>
  </property>
  <property fmtid="{D5CDD505-2E9C-101B-9397-08002B2CF9AE}" pid="3" name="Order">
    <vt:lpwstr>73100.0000000000</vt:lpwstr>
  </property>
  <property fmtid="{D5CDD505-2E9C-101B-9397-08002B2CF9AE}" pid="4" name="_CopySource">
    <vt:lpwstr>https://bhscombr-13.sharepoint.microsoftonline.com/programas/Comunicao/Identidade Visual - MIC Network/MIC PowerPoint Template.ppt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ContentTypeId">
    <vt:lpwstr>0x010100F86FF3DB7C8F8940A483DA71F352EABF</vt:lpwstr>
  </property>
</Properties>
</file>