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22"/>
  </p:notesMasterIdLst>
  <p:sldIdLst>
    <p:sldId id="256" r:id="rId6"/>
    <p:sldId id="394" r:id="rId7"/>
    <p:sldId id="406" r:id="rId8"/>
    <p:sldId id="413" r:id="rId9"/>
    <p:sldId id="393" r:id="rId10"/>
    <p:sldId id="402" r:id="rId11"/>
    <p:sldId id="407" r:id="rId12"/>
    <p:sldId id="415" r:id="rId13"/>
    <p:sldId id="408" r:id="rId14"/>
    <p:sldId id="281" r:id="rId15"/>
    <p:sldId id="409" r:id="rId16"/>
    <p:sldId id="411" r:id="rId17"/>
    <p:sldId id="412" r:id="rId18"/>
    <p:sldId id="414" r:id="rId19"/>
    <p:sldId id="405" r:id="rId20"/>
    <p:sldId id="41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9"/>
    <a:srgbClr val="FF8C00"/>
    <a:srgbClr val="00BCF2"/>
    <a:srgbClr val="E81123"/>
    <a:srgbClr val="FFF100"/>
    <a:srgbClr val="00188F"/>
    <a:srgbClr val="8EB4E3"/>
    <a:srgbClr val="92C368"/>
    <a:srgbClr val="96C769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6814" autoAdjust="0"/>
  </p:normalViewPr>
  <p:slideViewPr>
    <p:cSldViewPr>
      <p:cViewPr varScale="1">
        <p:scale>
          <a:sx n="84" d="100"/>
          <a:sy n="84" d="100"/>
        </p:scale>
        <p:origin x="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06C036-1FDB-457C-9CA5-03281C30D2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5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9pPr>
          </a:lstStyle>
          <a:p>
            <a:fld id="{4F969A18-934E-4552-A179-38A547BFC0B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2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2576806"/>
          </a:xfrm>
          <a:prstGeom prst="rect">
            <a:avLst/>
          </a:prstGeom>
          <a:solidFill>
            <a:srgbClr val="009E4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12" descr="cover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8660" y="2576806"/>
            <a:ext cx="9152659" cy="129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4691" y="4508079"/>
            <a:ext cx="6926262" cy="1296987"/>
          </a:xfrm>
        </p:spPr>
        <p:txBody>
          <a:bodyPr anchor="b"/>
          <a:lstStyle>
            <a:lvl1pPr>
              <a:lnSpc>
                <a:spcPct val="90000"/>
              </a:lnSpc>
              <a:defRPr sz="4400">
                <a:solidFill>
                  <a:srgbClr val="009E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7866" y="5889293"/>
            <a:ext cx="6916737" cy="492035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691" y="292170"/>
            <a:ext cx="1800201" cy="5760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100" y="1086220"/>
            <a:ext cx="625953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6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0800" y="533400"/>
            <a:ext cx="17526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533400"/>
            <a:ext cx="51054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5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36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48578" y="1052736"/>
            <a:ext cx="397940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33056" y="1052736"/>
            <a:ext cx="397940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1541" y="11727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1541" y="1916832"/>
            <a:ext cx="4040188" cy="3951288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70686" y="11727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70686" y="1916832"/>
            <a:ext cx="4041775" cy="3951288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31541" y="328464"/>
            <a:ext cx="8280920" cy="609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5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10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207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485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4753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541" y="328464"/>
            <a:ext cx="828092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541" y="1053231"/>
            <a:ext cx="8280920" cy="45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1" y="5943600"/>
            <a:ext cx="9144000" cy="914400"/>
          </a:xfrm>
          <a:prstGeom prst="rect">
            <a:avLst/>
          </a:prstGeom>
          <a:solidFill>
            <a:srgbClr val="009E4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6223203"/>
            <a:ext cx="7763196" cy="5181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rgbClr val="009E49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ＭＳ Ｐゴシック" pitchFamily="10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ＭＳ Ｐゴシック" pitchFamily="10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ＭＳ Ｐゴシック" pitchFamily="10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ＭＳ Ｐゴシック" pitchFamily="10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ＭＳ Ｐゴシック" pitchFamily="10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ＭＳ Ｐゴシック" pitchFamily="10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ＭＳ Ｐゴシック" pitchFamily="10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ＭＳ Ｐゴシック" pitchFamily="100" charset="-128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Font typeface="Wingdings" pitchFamily="100" charset="2"/>
        <a:buChar char="§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2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3830801"/>
            <a:ext cx="8691805" cy="1296987"/>
          </a:xfrm>
        </p:spPr>
        <p:txBody>
          <a:bodyPr/>
          <a:lstStyle/>
          <a:p>
            <a:r>
              <a:rPr lang="pt-BR" dirty="0" err="1"/>
              <a:t>Students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Business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sz="2400" dirty="0"/>
              <a:t>Edição 2017-1</a:t>
            </a:r>
            <a:endParaRPr lang="pt-BR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81375" y="5867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00"/>
          <a:stretch/>
        </p:blipFill>
        <p:spPr>
          <a:xfrm>
            <a:off x="6804248" y="4941168"/>
            <a:ext cx="1919281" cy="15026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você mesmo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Pergunte ao usuário qual mercadoria ele gostaria de comprar, em seguida verificar se existe aquela mercadoria na lista, se sim, retirar mercadoria da lista</a:t>
            </a:r>
          </a:p>
        </p:txBody>
      </p:sp>
    </p:spTree>
    <p:extLst>
      <p:ext uri="{BB962C8B-B14F-4D97-AF65-F5344CB8AC3E}">
        <p14:creationId xmlns:p14="http://schemas.microsoft.com/office/powerpoint/2010/main" val="271948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Andar sem o uso de função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78" y="3429000"/>
            <a:ext cx="3381847" cy="2276793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27" y="1129565"/>
            <a:ext cx="4248743" cy="2000529"/>
          </a:xfrm>
          <a:prstGeom prst="rect">
            <a:avLst/>
          </a:prstGeom>
        </p:spPr>
      </p:pic>
      <p:pic>
        <p:nvPicPr>
          <p:cNvPr id="10" name="Gráfico 9" descr="Seta: Curva no sentido horári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641" y="3164384"/>
            <a:ext cx="914400" cy="914400"/>
          </a:xfrm>
          <a:prstGeom prst="rect">
            <a:avLst/>
          </a:prstGeom>
        </p:spPr>
      </p:pic>
      <p:pic>
        <p:nvPicPr>
          <p:cNvPr id="12" name="Gráfico 11" descr="Seta: Curva no sentido anti-horári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1219" y="2672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Andar com o uso de função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01008"/>
            <a:ext cx="3381847" cy="2276793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62113"/>
            <a:ext cx="5468113" cy="2114845"/>
          </a:xfrm>
          <a:prstGeom prst="rect">
            <a:avLst/>
          </a:prstGeom>
        </p:spPr>
      </p:pic>
      <p:pic>
        <p:nvPicPr>
          <p:cNvPr id="11" name="Gráfico 10" descr="Seta: Curva no sentido horári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7146" y="2276872"/>
            <a:ext cx="914400" cy="1969367"/>
          </a:xfrm>
          <a:prstGeom prst="rect">
            <a:avLst/>
          </a:prstGeom>
        </p:spPr>
      </p:pic>
      <p:pic>
        <p:nvPicPr>
          <p:cNvPr id="13" name="Gráfico 12" descr="Seta: Curva no sentido anti-horári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6269" y="2204864"/>
            <a:ext cx="914400" cy="12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parâmetros na função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01006"/>
            <a:ext cx="3381847" cy="2276793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9744"/>
            <a:ext cx="7049484" cy="2019582"/>
          </a:xfrm>
          <a:prstGeom prst="rect">
            <a:avLst/>
          </a:prstGeom>
        </p:spPr>
      </p:pic>
      <p:pic>
        <p:nvPicPr>
          <p:cNvPr id="11" name="Gráfico 10" descr="Seta: Curva no sentido horári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1640" y="2852936"/>
            <a:ext cx="914400" cy="1418456"/>
          </a:xfrm>
          <a:prstGeom prst="rect">
            <a:avLst/>
          </a:prstGeom>
        </p:spPr>
      </p:pic>
      <p:pic>
        <p:nvPicPr>
          <p:cNvPr id="13" name="Gráfico 12" descr="Seta: Curva no sentido anti-horári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9690" y="27721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800" y="318084"/>
            <a:ext cx="8280920" cy="609600"/>
          </a:xfrm>
        </p:spPr>
        <p:txBody>
          <a:bodyPr/>
          <a:lstStyle/>
          <a:p>
            <a:r>
              <a:rPr lang="pt-BR" dirty="0"/>
              <a:t>Faça você mesmo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760" y="3420061"/>
            <a:ext cx="8280920" cy="4536009"/>
          </a:xfrm>
        </p:spPr>
        <p:txBody>
          <a:bodyPr/>
          <a:lstStyle/>
          <a:p>
            <a:r>
              <a:rPr lang="pt-BR" dirty="0"/>
              <a:t>Fazer uma função que pergunta para o usuário qual mercadoria ele gostaria de comprar, se não tiver o objeto na lista, perguntar ao usuário novamente até o usuário responder um objeto válido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1541" y="2636912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</a:rPr>
              <a:t>Desafio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5760" y="106450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/>
              <a:t>Criar uma função andar, uma função girar e usá-las em 3 personagens, sendo que cada um anda e gira de diferentes formas</a:t>
            </a:r>
          </a:p>
        </p:txBody>
      </p:sp>
    </p:spTree>
    <p:extLst>
      <p:ext uri="{BB962C8B-B14F-4D97-AF65-F5344CB8AC3E}">
        <p14:creationId xmlns:p14="http://schemas.microsoft.com/office/powerpoint/2010/main" val="404230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Scratch</a:t>
            </a:r>
            <a:r>
              <a:rPr lang="pt-BR" dirty="0"/>
              <a:t> (Aula 3)</a:t>
            </a:r>
            <a:br>
              <a:rPr lang="pt-BR" dirty="0"/>
            </a:br>
            <a:r>
              <a:rPr lang="pt-BR" sz="2400" dirty="0"/>
              <a:t>Visualizando os segredos da computação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9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28" y="1556792"/>
            <a:ext cx="1959345" cy="3181688"/>
          </a:xfrm>
        </p:spPr>
      </p:pic>
    </p:spTree>
    <p:extLst>
      <p:ext uri="{BB962C8B-B14F-4D97-AF65-F5344CB8AC3E}">
        <p14:creationId xmlns:p14="http://schemas.microsoft.com/office/powerpoint/2010/main" val="13353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51" y="1844824"/>
            <a:ext cx="1892100" cy="2683342"/>
          </a:xfrm>
        </p:spPr>
      </p:pic>
    </p:spTree>
    <p:extLst>
      <p:ext uri="{BB962C8B-B14F-4D97-AF65-F5344CB8AC3E}">
        <p14:creationId xmlns:p14="http://schemas.microsoft.com/office/powerpoint/2010/main" val="362284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966" y="332656"/>
            <a:ext cx="8280920" cy="609600"/>
          </a:xfrm>
        </p:spPr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43808" y="1552436"/>
            <a:ext cx="5920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resultado será verdadeiro somente se as duas expressões forem verdadeiras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4" y="1607095"/>
            <a:ext cx="1892654" cy="475456"/>
          </a:xfr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4" y="2747390"/>
            <a:ext cx="1892654" cy="48209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813466" y="2696047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resultado será verdadeiro se uma das duas expressões foram verdadeiras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4" y="3942345"/>
            <a:ext cx="1892654" cy="54517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835279" y="3942345"/>
            <a:ext cx="570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resultado será verdadeiro se a expressão for falsa</a:t>
            </a:r>
          </a:p>
        </p:txBody>
      </p:sp>
    </p:spTree>
    <p:extLst>
      <p:ext uri="{BB962C8B-B14F-4D97-AF65-F5344CB8AC3E}">
        <p14:creationId xmlns:p14="http://schemas.microsoft.com/office/powerpoint/2010/main" val="370626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8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541" y="548680"/>
            <a:ext cx="8280920" cy="609600"/>
          </a:xfrm>
        </p:spPr>
        <p:txBody>
          <a:bodyPr/>
          <a:lstStyle/>
          <a:p>
            <a:r>
              <a:rPr lang="pt-BR" dirty="0"/>
              <a:t>Faça você mesmo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1541" y="1484784"/>
            <a:ext cx="8280920" cy="4536009"/>
          </a:xfrm>
        </p:spPr>
        <p:txBody>
          <a:bodyPr/>
          <a:lstStyle/>
          <a:p>
            <a:r>
              <a:rPr lang="pt-BR" dirty="0"/>
              <a:t>Adicionar variável tempo e além de olhar o tempo, também olhar a vida. Por exemplo, o jogador pode perder se demorar tempo demais.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95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96752"/>
            <a:ext cx="2166343" cy="387316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87319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processo no qual você recebe uma informação do usuário, guarda em uma variável e leva essa informação para a saída.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52936"/>
            <a:ext cx="4845585" cy="16351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9552" y="191683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4077697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2B - Template" id="{8F4D384F-1917-D847-B90D-2EC9B816D08F}" vid="{7CBCD83F-A6F4-0844-AFD6-B30DBDFE001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6FF3DB7C8F8940A483DA71F352EABF" ma:contentTypeVersion="0" ma:contentTypeDescription="Crie um novo documento." ma:contentTypeScope="" ma:versionID="297b51b826b8ba4ae4e2877529c39e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93f8d79bca1f36105da0e185e359f7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01FFE-44CE-4B4C-BA57-BF59A7F4B3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539D02-B7BF-49D6-B73F-78F5DE969E4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DC6842-9D66-4659-8F34-01F2D71DD8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3611E88F-6260-4339-8B0D-6C8F88367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S2B - Template</Template>
  <TotalTime>302</TotalTime>
  <Words>218</Words>
  <Application>Microsoft Office PowerPoint</Application>
  <PresentationFormat>Apresentação na tela (4:3)</PresentationFormat>
  <Paragraphs>28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Segoe</vt:lpstr>
      <vt:lpstr>Segoe UI</vt:lpstr>
      <vt:lpstr>Segoe UI Semibold</vt:lpstr>
      <vt:lpstr>Wingdings</vt:lpstr>
      <vt:lpstr>Blank Presentation</vt:lpstr>
      <vt:lpstr>Students to Business  Edição 2017-1</vt:lpstr>
      <vt:lpstr>Scratch (Aula 3) Visualizando os segredos da computação</vt:lpstr>
      <vt:lpstr>Operadores Aritméticos</vt:lpstr>
      <vt:lpstr>Operadores Relacionais</vt:lpstr>
      <vt:lpstr>Operadores lógicos</vt:lpstr>
      <vt:lpstr>Perguntas</vt:lpstr>
      <vt:lpstr>Faça você mesmo</vt:lpstr>
      <vt:lpstr>Lista</vt:lpstr>
      <vt:lpstr>Entrada e Saída</vt:lpstr>
      <vt:lpstr>Perguntas</vt:lpstr>
      <vt:lpstr>Faça você mesmo</vt:lpstr>
      <vt:lpstr>Andar sem o uso de função</vt:lpstr>
      <vt:lpstr>Andar com o uso de função</vt:lpstr>
      <vt:lpstr>Uso de parâmetros na função</vt:lpstr>
      <vt:lpstr>Perguntas</vt:lpstr>
      <vt:lpstr>Faça você mesmo</vt:lpstr>
    </vt:vector>
  </TitlesOfParts>
  <Company>Brock Haldeman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to Business  Edição 2017-1</dc:title>
  <dc:creator>Luis Riqueti</dc:creator>
  <cp:lastModifiedBy>Luis Riqueti</cp:lastModifiedBy>
  <cp:revision>25</cp:revision>
  <dcterms:created xsi:type="dcterms:W3CDTF">2017-05-02T18:36:00Z</dcterms:created>
  <dcterms:modified xsi:type="dcterms:W3CDTF">2017-05-10T15:51:20Z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Category">
    <vt:lpwstr>Collateral Templates</vt:lpwstr>
  </property>
  <property fmtid="{D5CDD505-2E9C-101B-9397-08002B2CF9AE}" pid="3" name="Order">
    <vt:lpwstr>73100.0000000000</vt:lpwstr>
  </property>
  <property fmtid="{D5CDD505-2E9C-101B-9397-08002B2CF9AE}" pid="4" name="_CopySource">
    <vt:lpwstr>https://bhscombr-13.sharepoint.microsoftonline.com/programas/Comunicao/Identidade Visual - MIC Network/MIC PowerPoint Template.ppt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0x010100F86FF3DB7C8F8940A483DA71F352EABF</vt:lpwstr>
  </property>
</Properties>
</file>