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441" r:id="rId5"/>
    <p:sldId id="438" r:id="rId6"/>
    <p:sldId id="440" r:id="rId7"/>
    <p:sldId id="442" r:id="rId8"/>
    <p:sldId id="394" r:id="rId9"/>
    <p:sldId id="406" r:id="rId10"/>
    <p:sldId id="426" r:id="rId11"/>
    <p:sldId id="413" r:id="rId12"/>
    <p:sldId id="402" r:id="rId13"/>
    <p:sldId id="393" r:id="rId14"/>
    <p:sldId id="428" r:id="rId15"/>
    <p:sldId id="429" r:id="rId16"/>
    <p:sldId id="427" r:id="rId17"/>
    <p:sldId id="430" r:id="rId18"/>
    <p:sldId id="431" r:id="rId19"/>
    <p:sldId id="432" r:id="rId20"/>
    <p:sldId id="407" r:id="rId21"/>
    <p:sldId id="433" r:id="rId22"/>
    <p:sldId id="434" r:id="rId23"/>
    <p:sldId id="437" r:id="rId24"/>
    <p:sldId id="435" r:id="rId25"/>
    <p:sldId id="46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9"/>
    <a:srgbClr val="FF8C00"/>
    <a:srgbClr val="00BCF2"/>
    <a:srgbClr val="E81123"/>
    <a:srgbClr val="FFF100"/>
    <a:srgbClr val="00188F"/>
    <a:srgbClr val="8EB4E3"/>
    <a:srgbClr val="92C368"/>
    <a:srgbClr val="96C769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814" autoAdjust="0"/>
  </p:normalViewPr>
  <p:slideViewPr>
    <p:cSldViewPr>
      <p:cViewPr varScale="1">
        <p:scale>
          <a:sx n="84" d="100"/>
          <a:sy n="84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0806C036-1FDB-457C-9CA5-03281C30D2A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9pPr>
          </a:lstStyle>
          <a:p>
            <a:fld id="{4F969A18-934E-4552-A179-38A547BFC0BF}" type="slidenum">
              <a:rPr lang="en-US" sz="1200" smtClean="0"/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576806"/>
          </a:xfrm>
          <a:prstGeom prst="rect">
            <a:avLst/>
          </a:prstGeom>
          <a:solidFill>
            <a:srgbClr val="009E49"/>
          </a:solidFill>
          <a:ln>
            <a:noFill/>
          </a:ln>
        </p:spPr>
        <p:txBody>
          <a:bodyPr wrap="none" anchor="ctr"/>
          <a:lstStyle/>
          <a:p>
            <a:endParaRPr 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12" descr="cover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-8660" y="2576806"/>
            <a:ext cx="9152659" cy="1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4691" y="4508079"/>
            <a:ext cx="6926262" cy="1296987"/>
          </a:xfrm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rgbClr val="009E4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7866" y="5889293"/>
            <a:ext cx="6916737" cy="492035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344691" y="292170"/>
            <a:ext cx="1800201" cy="5760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305100" y="1086220"/>
            <a:ext cx="6259539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0800" y="533400"/>
            <a:ext cx="17526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533400"/>
            <a:ext cx="51054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48578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33056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1541" y="11727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1541" y="1916832"/>
            <a:ext cx="4040188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70686" y="11727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70686" y="1916832"/>
            <a:ext cx="4041775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1541" y="328464"/>
            <a:ext cx="8280920" cy="609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207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541" y="328464"/>
            <a:ext cx="828092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541" y="1053231"/>
            <a:ext cx="8280920" cy="45360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1" y="5943600"/>
            <a:ext cx="9144000" cy="914400"/>
          </a:xfrm>
          <a:prstGeom prst="rect">
            <a:avLst/>
          </a:prstGeom>
          <a:solidFill>
            <a:srgbClr val="009E49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>
            <a:off x="395536" y="6223203"/>
            <a:ext cx="7763196" cy="5181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009E49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3830801"/>
            <a:ext cx="8691805" cy="1296987"/>
          </a:xfrm>
        </p:spPr>
        <p:txBody>
          <a:bodyPr/>
          <a:lstStyle/>
          <a:p>
            <a:r>
              <a:rPr lang="pt-BR" dirty="0" err="1"/>
              <a:t>Students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Business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400" dirty="0"/>
              <a:t>Edição 2017-1</a:t>
            </a:r>
            <a:endParaRPr lang="pt-BR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81375" y="58674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>
            <a:fillRect/>
          </a:stretch>
        </p:blipFill>
        <p:spPr>
          <a:xfrm>
            <a:off x="6804248" y="4941168"/>
            <a:ext cx="1919281" cy="1502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Arduino</a:t>
            </a:r>
            <a:endParaRPr lang="pt-BR" dirty="0"/>
          </a:p>
        </p:txBody>
      </p:sp>
      <p:pic>
        <p:nvPicPr>
          <p:cNvPr id="5" name="Content Placeholder 4" descr="arduin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198245"/>
            <a:ext cx="704342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Portas Analógicas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415" y="1028700"/>
            <a:ext cx="8059420" cy="4800600"/>
          </a:xfrm>
        </p:spPr>
        <p:txBody>
          <a:bodyPr/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Portas analógicas pegam as informações do ambiente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Exemplo: Luminosidade, temperatura, umidade</a:t>
            </a:r>
            <a:endParaRPr lang="pt-BR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6350" y="3095625"/>
            <a:ext cx="1548130" cy="154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35" y="2832100"/>
            <a:ext cx="1490980" cy="1811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95" y="366395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Portas Digitais 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68" y="1252126"/>
            <a:ext cx="3979405" cy="4800600"/>
          </a:xfrm>
        </p:spPr>
        <p:txBody>
          <a:bodyPr/>
          <a:p>
            <a:r>
              <a:rPr lang="pt-BR" altLang="en-US">
                <a:sym typeface="+mn-ea"/>
              </a:rPr>
              <a:t>Usadas para os leds </a:t>
            </a:r>
            <a:endParaRPr lang="en-US"/>
          </a:p>
        </p:txBody>
      </p:sp>
      <p:pic>
        <p:nvPicPr>
          <p:cNvPr id="5" name="Content Placeholder 4" descr="LedsOff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0190" y="2317750"/>
            <a:ext cx="1509395" cy="728980"/>
          </a:xfrm>
          <a:prstGeom prst="rect">
            <a:avLst/>
          </a:prstGeom>
        </p:spPr>
      </p:pic>
      <p:pic>
        <p:nvPicPr>
          <p:cNvPr id="6" name="Picture 5" descr="PortasDigitaisUsad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3618865"/>
            <a:ext cx="1459230" cy="11531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34865" y="1158875"/>
            <a:ext cx="407797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pt-BR" altLang="en-US"/>
              <a:t>Usadas para sensor de pressão</a:t>
            </a:r>
            <a:endParaRPr lang="pt-BR" altLang="en-US"/>
          </a:p>
        </p:txBody>
      </p:sp>
      <p:pic>
        <p:nvPicPr>
          <p:cNvPr id="8" name="Picture 7" descr="ReferenteaoBot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5" y="2784475"/>
            <a:ext cx="2468880" cy="424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LED</a:t>
            </a:r>
            <a:endParaRPr lang="pt-BR" altLang="en-US"/>
          </a:p>
        </p:txBody>
      </p:sp>
      <p:pic>
        <p:nvPicPr>
          <p:cNvPr id="6" name="Content Placeholder 5" descr="LE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1800" y="2199640"/>
            <a:ext cx="3979545" cy="2458085"/>
          </a:xfrm>
          <a:prstGeom prst="rect">
            <a:avLst/>
          </a:prstGeom>
        </p:spPr>
      </p:pic>
      <p:pic>
        <p:nvPicPr>
          <p:cNvPr id="7" name="Content Placeholder 6" descr="diagrama_l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3280" y="2138045"/>
            <a:ext cx="3979545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Resistor</a:t>
            </a:r>
            <a:endParaRPr lang="pt-BR" altLang="en-US"/>
          </a:p>
        </p:txBody>
      </p:sp>
      <p:pic>
        <p:nvPicPr>
          <p:cNvPr id="5" name="Content Placeholder 4" descr="resis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9585" y="1053465"/>
            <a:ext cx="5624195" cy="4535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você mesmo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Como ligar os leds</a:t>
            </a:r>
            <a:endParaRPr lang="pt-BR" dirty="0"/>
          </a:p>
          <a:p>
            <a:endParaRPr lang="pt-BR" dirty="0"/>
          </a:p>
        </p:txBody>
      </p:sp>
      <p:pic>
        <p:nvPicPr>
          <p:cNvPr id="4" name="Content Placeholder 3" descr="semáfo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1800" y="1929765"/>
            <a:ext cx="82550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</a:t>
            </a:r>
            <a:endParaRPr lang="pt-BR" altLang="en-US"/>
          </a:p>
        </p:txBody>
      </p:sp>
      <p:pic>
        <p:nvPicPr>
          <p:cNvPr id="4" name="Content Placeholder 3" descr="CodigoLe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935" y="1197610"/>
            <a:ext cx="256476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Perguntas: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7927340" cy="4800600"/>
          </a:xfrm>
        </p:spPr>
        <p:txBody>
          <a:bodyPr/>
          <a:p>
            <a:r>
              <a:rPr lang="pt-BR" altLang="en-US"/>
              <a:t>Considerando o plano cartesiano do Scratch que vai de (240,-180) até (-240, 180), supondo que há um gato na posição (-30, 40). Qual a posição do gato se:</a:t>
            </a:r>
            <a:endParaRPr lang="pt-BR" altLang="en-US"/>
          </a:p>
          <a:p>
            <a:r>
              <a:rPr lang="pt-BR" altLang="en-US"/>
              <a:t>a) Ele andar absolutamente (200, 120)</a:t>
            </a:r>
            <a:endParaRPr lang="pt-BR" altLang="en-US"/>
          </a:p>
          <a:p>
            <a:r>
              <a:rPr lang="pt-BR" altLang="en-US"/>
              <a:t>b) Ele andar absolutamente em relação a x (40) e relativamente em relação a y (-50)</a:t>
            </a:r>
            <a:endParaRPr lang="pt-BR" altLang="en-US"/>
          </a:p>
          <a:p>
            <a:r>
              <a:rPr lang="pt-BR" altLang="en-US"/>
              <a:t>c) Ele andar relativamente (-30, -80)</a:t>
            </a:r>
            <a:endParaRPr lang="pt-BR" altLang="en-US"/>
          </a:p>
          <a:p>
            <a:r>
              <a:rPr lang="pt-BR" altLang="en-US"/>
              <a:t>d) Ele andar relativamente (90, 90)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8263890" cy="4800600"/>
          </a:xfrm>
        </p:spPr>
        <p:txBody>
          <a:bodyPr/>
          <a:p>
            <a:r>
              <a:rPr lang="en-US"/>
              <a:t>Fazer semáforo com interferência do pedestre</a:t>
            </a:r>
            <a:endParaRPr lang="en-US"/>
          </a:p>
        </p:txBody>
      </p:sp>
      <p:pic>
        <p:nvPicPr>
          <p:cNvPr id="6" name="Content Placeholder 5" descr="Butt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0375" y="2410460"/>
            <a:ext cx="8252460" cy="2336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</a:t>
            </a:r>
            <a:endParaRPr lang="pt-BR" altLang="en-US"/>
          </a:p>
        </p:txBody>
      </p:sp>
      <p:pic>
        <p:nvPicPr>
          <p:cNvPr id="5" name="Content Placeholder 4" descr="ButtonAlon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7220" y="1682750"/>
            <a:ext cx="5046980" cy="32442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8265160" cy="4800600"/>
          </a:xfrm>
        </p:spPr>
        <p:txBody>
          <a:bodyPr/>
          <a:p>
            <a:r>
              <a:rPr lang="pt-BR" altLang="en-US" b="1"/>
              <a:t>Desafio:</a:t>
            </a:r>
            <a:endParaRPr lang="pt-BR" altLang="en-US" b="1"/>
          </a:p>
          <a:p>
            <a:pPr marL="0" indent="0">
              <a:buNone/>
            </a:pPr>
            <a:r>
              <a:rPr lang="pt-BR" altLang="en-US"/>
              <a:t>Fazer o semáforo funcionar com o botão. 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 b="1"/>
              <a:t>obs:</a:t>
            </a:r>
            <a:r>
              <a:rPr lang="pt-BR" altLang="en-US"/>
              <a:t> O código deverá verificar se o botão foi pressionado. Caso tenha sido pressionado mudar o sinal para o estado vermelho.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Desafio MASTERRR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8265160" cy="4800600"/>
          </a:xfrm>
        </p:spPr>
        <p:txBody>
          <a:bodyPr/>
          <a:p>
            <a:pPr marL="0" indent="0">
              <a:buNone/>
            </a:pPr>
            <a:r>
              <a:rPr lang="pt-BR" altLang="en-US">
                <a:sym typeface="+mn-ea"/>
              </a:rPr>
              <a:t>O código deverá verificar se o botão foi pressionado apenas quando o sinal estiver verde. Caso tenha sido pressionado, após passar a metade do tempo em que o sinal verde fica ligado, mudar o sinal para o próximo estado.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Perguntas: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8164830" cy="4800600"/>
          </a:xfrm>
        </p:spPr>
        <p:txBody>
          <a:bodyPr/>
          <a:p>
            <a:r>
              <a:rPr lang="pt-BR" altLang="en-US"/>
              <a:t>Qual o resultado das operações?</a:t>
            </a:r>
            <a:endParaRPr lang="pt-BR" altLang="en-US"/>
          </a:p>
          <a:p>
            <a:pPr marL="0" indent="0">
              <a:buNone/>
            </a:pPr>
            <a:r>
              <a:rPr lang="pt-BR" altLang="en-US" sz="1800"/>
              <a:t>Sendo a = 20</a:t>
            </a:r>
            <a:endParaRPr lang="pt-BR" altLang="en-US" sz="1800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a)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r>
              <a:rPr lang="pt-BR" altLang="en-US"/>
              <a:t>b) </a:t>
            </a:r>
            <a:endParaRPr lang="pt-BR" altLang="en-US"/>
          </a:p>
        </p:txBody>
      </p:sp>
      <p:pic>
        <p:nvPicPr>
          <p:cNvPr id="4" name="Content Placeholder 3" descr="SimOUNao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4710" y="2486025"/>
            <a:ext cx="3781425" cy="762000"/>
          </a:xfrm>
          <a:prstGeom prst="rect">
            <a:avLst/>
          </a:prstGeom>
        </p:spPr>
      </p:pic>
      <p:pic>
        <p:nvPicPr>
          <p:cNvPr id="5" name="Picture 4" descr="SimOUNao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55" y="4070985"/>
            <a:ext cx="3645535" cy="697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Perguntas: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937895"/>
            <a:ext cx="8085455" cy="4800600"/>
          </a:xfrm>
        </p:spPr>
        <p:txBody>
          <a:bodyPr/>
          <a:p>
            <a:pPr marL="0" indent="0">
              <a:buNone/>
            </a:pPr>
            <a:r>
              <a:rPr lang="pt-BR" altLang="en-US"/>
              <a:t>1) O que é uma variável?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2) Qual o valor final da variável no programa, considerando que a tecla espaço é pressionada 10 vezes?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pic>
        <p:nvPicPr>
          <p:cNvPr id="5" name="Content Placeholder 4" descr="QualOValo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1570" y="3054985"/>
            <a:ext cx="3977005" cy="240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Perguntas: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310" y="1052830"/>
            <a:ext cx="8265160" cy="4800600"/>
          </a:xfrm>
        </p:spPr>
        <p:txBody>
          <a:bodyPr/>
          <a:p>
            <a:r>
              <a:rPr lang="pt-BR" altLang="en-US"/>
              <a:t>Supondo uma lista de 10 elementos, quais elementos serão excluídos?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a) 					c)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b)					d)</a:t>
            </a:r>
            <a:endParaRPr lang="pt-BR" altLang="en-US"/>
          </a:p>
        </p:txBody>
      </p:sp>
      <p:pic>
        <p:nvPicPr>
          <p:cNvPr id="5" name="Content Placeholder 4" descr="lista_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2670" y="2136775"/>
            <a:ext cx="3133725" cy="1261745"/>
          </a:xfrm>
          <a:prstGeom prst="rect">
            <a:avLst/>
          </a:prstGeom>
        </p:spPr>
      </p:pic>
      <p:pic>
        <p:nvPicPr>
          <p:cNvPr id="6" name="Picture 5" descr="lista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4138295"/>
            <a:ext cx="3133090" cy="1198880"/>
          </a:xfrm>
          <a:prstGeom prst="rect">
            <a:avLst/>
          </a:prstGeom>
        </p:spPr>
      </p:pic>
      <p:pic>
        <p:nvPicPr>
          <p:cNvPr id="7" name="Picture 6" descr="lista_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0" y="2136775"/>
            <a:ext cx="3107690" cy="1261745"/>
          </a:xfrm>
          <a:prstGeom prst="rect">
            <a:avLst/>
          </a:prstGeom>
        </p:spPr>
      </p:pic>
      <p:pic>
        <p:nvPicPr>
          <p:cNvPr id="8" name="Picture 7" descr="lista_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780" y="4138295"/>
            <a:ext cx="310705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(Aula 3)</a:t>
            </a:r>
            <a:br>
              <a:rPr lang="pt-BR" dirty="0"/>
            </a:br>
            <a:r>
              <a:rPr lang="pt-BR" sz="2400" dirty="0"/>
              <a:t>Visualizando os segredos da computação</a:t>
            </a:r>
            <a:endParaRPr lang="pt-BR" sz="2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Eletrônica Básica: Lei de Ohm</a:t>
            </a:r>
            <a:endParaRPr lang="pt-BR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pt-BR" altLang="en-US" b="1"/>
          </a:p>
          <a:p>
            <a:r>
              <a:rPr lang="pt-BR" altLang="en-US" b="1"/>
              <a:t>Tensão Elétrica</a:t>
            </a:r>
            <a:r>
              <a:rPr lang="pt-BR" altLang="en-US"/>
              <a:t>: Denotada por ∆V, representa a diferença de potencial (DDP) e é medida em volts (v);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Corrente Elétrica</a:t>
            </a:r>
            <a:r>
              <a:rPr lang="pt-BR" altLang="en-US"/>
              <a:t>: É o deslocamento de cargas elétricas em um material condutor quando há diferença de potencial;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Resistência Elétrica</a:t>
            </a:r>
            <a:r>
              <a:rPr lang="pt-BR" altLang="en-US"/>
              <a:t>:  É a capacidade de um corpo qualquer se opor à passagem de corrente elétrica mesmo quando existe uma diferença de potencial aplicada.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dirty="0">
                <a:sym typeface="+mn-ea"/>
              </a:rPr>
              <a:t>Eletrônica Básica: Lei de Ohm</a:t>
            </a:r>
            <a:br>
              <a:rPr lang="pt-BR" dirty="0"/>
            </a:br>
            <a:endParaRPr lang="en-US"/>
          </a:p>
        </p:txBody>
      </p:sp>
      <p:pic>
        <p:nvPicPr>
          <p:cNvPr id="4" name="Content Placeholder 3" descr="circuito_simpl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2565" y="2001520"/>
            <a:ext cx="3658235" cy="285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  <a:endParaRPr lang="pt-BR" dirty="0"/>
          </a:p>
        </p:txBody>
      </p:sp>
      <p:pic>
        <p:nvPicPr>
          <p:cNvPr id="4" name="Content Placeholder 3" descr="Protoboa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6590" y="1080135"/>
            <a:ext cx="7830820" cy="4423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0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0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S2B - Template</Template>
  <TotalTime>0</TotalTime>
  <Words>1938</Words>
  <Application>WPS Presentation</Application>
  <PresentationFormat>Apresentação na tela (4:3)</PresentationFormat>
  <Paragraphs>99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MS PGothic</vt:lpstr>
      <vt:lpstr>Calibri</vt:lpstr>
      <vt:lpstr>Segoe</vt:lpstr>
      <vt:lpstr>Segoe UI Semibold</vt:lpstr>
      <vt:lpstr>Segoe UI</vt:lpstr>
      <vt:lpstr>Wingdings</vt:lpstr>
      <vt:lpstr>Microsoft YaHei</vt:lpstr>
      <vt:lpstr>Blank Presentation</vt:lpstr>
      <vt:lpstr>Students to Business  Edição 2017-1</vt:lpstr>
      <vt:lpstr>Perguntas:</vt:lpstr>
      <vt:lpstr>Perguntas:</vt:lpstr>
      <vt:lpstr>Perguntas:</vt:lpstr>
      <vt:lpstr>Perguntas:</vt:lpstr>
      <vt:lpstr>Arduino (Aula 3) Visualizando os segredos da computação</vt:lpstr>
      <vt:lpstr>Eletrônica Básica: Lei de Ohm</vt:lpstr>
      <vt:lpstr>Eletrônica Básica: Lei de Ohm </vt:lpstr>
      <vt:lpstr>Protoboard</vt:lpstr>
      <vt:lpstr>Perguntas</vt:lpstr>
      <vt:lpstr> Arduino</vt:lpstr>
      <vt:lpstr>Portas Analógicas</vt:lpstr>
      <vt:lpstr>Portas Digitais </vt:lpstr>
      <vt:lpstr>Perguntas</vt:lpstr>
      <vt:lpstr>LED</vt:lpstr>
      <vt:lpstr>Resistor</vt:lpstr>
      <vt:lpstr>Perguntas</vt:lpstr>
      <vt:lpstr>Faça você mesmo</vt:lpstr>
      <vt:lpstr>Faça você mesmo</vt:lpstr>
      <vt:lpstr>Faça você mesmo</vt:lpstr>
      <vt:lpstr>Faça você mesmo</vt:lpstr>
      <vt:lpstr>Faça você mesmo</vt:lpstr>
      <vt:lpstr>PowerPoint 演示文稿</vt:lpstr>
    </vt:vector>
  </TitlesOfParts>
  <Company>Brock Haldeman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to Business  Edição 2017-1</dc:title>
  <dc:creator>Luis Riqueti</dc:creator>
  <cp:lastModifiedBy>geova</cp:lastModifiedBy>
  <cp:revision>33</cp:revision>
  <dcterms:created xsi:type="dcterms:W3CDTF">2017-05-02T18:36:00Z</dcterms:created>
  <dcterms:modified xsi:type="dcterms:W3CDTF">2017-05-16T19:26:52Z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Category">
    <vt:lpwstr>Collateral Templates</vt:lpwstr>
  </property>
  <property fmtid="{D5CDD505-2E9C-101B-9397-08002B2CF9AE}" pid="3" name="Order">
    <vt:lpwstr>73100.0000000000</vt:lpwstr>
  </property>
  <property fmtid="{D5CDD505-2E9C-101B-9397-08002B2CF9AE}" pid="4" name="_CopySource">
    <vt:lpwstr>https://bhscombr-13.sharepoint.microsoftonline.com/programas/Comunicao/Identidade Visual - MIC Network/MIC PowerPoint Template.ppt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0x010100F86FF3DB7C8F8940A483DA71F352EABF</vt:lpwstr>
  </property>
  <property fmtid="{D5CDD505-2E9C-101B-9397-08002B2CF9AE}" pid="8" name="KSOProductBuildVer">
    <vt:lpwstr>1033-10.2.0.5811</vt:lpwstr>
  </property>
</Properties>
</file>