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256" r:id="rId3"/>
    <p:sldId id="394" r:id="rId5"/>
    <p:sldId id="406" r:id="rId6"/>
    <p:sldId id="402" r:id="rId7"/>
    <p:sldId id="426" r:id="rId8"/>
    <p:sldId id="413" r:id="rId9"/>
    <p:sldId id="430" r:id="rId10"/>
    <p:sldId id="427" r:id="rId11"/>
    <p:sldId id="43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9"/>
    <a:srgbClr val="FF8C00"/>
    <a:srgbClr val="00BCF2"/>
    <a:srgbClr val="E81123"/>
    <a:srgbClr val="FFF100"/>
    <a:srgbClr val="00188F"/>
    <a:srgbClr val="8EB4E3"/>
    <a:srgbClr val="92C368"/>
    <a:srgbClr val="96C769"/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6814" autoAdjust="0"/>
  </p:normalViewPr>
  <p:slideViewPr>
    <p:cSldViewPr>
      <p:cViewPr varScale="1">
        <p:scale>
          <a:sx n="84" d="100"/>
          <a:sy n="84" d="100"/>
        </p:scale>
        <p:origin x="978" y="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0806C036-1FDB-457C-9CA5-03281C30D2A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0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00" charset="-128"/>
              </a:defRPr>
            </a:lvl9pPr>
          </a:lstStyle>
          <a:p>
            <a:fld id="{4F969A18-934E-4552-A179-38A547BFC0BF}" type="slidenum">
              <a:rPr lang="en-US" sz="1200" smtClean="0"/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2576806"/>
          </a:xfrm>
          <a:prstGeom prst="rect">
            <a:avLst/>
          </a:prstGeom>
          <a:solidFill>
            <a:srgbClr val="009E49"/>
          </a:solidFill>
          <a:ln>
            <a:noFill/>
          </a:ln>
        </p:spPr>
        <p:txBody>
          <a:bodyPr wrap="none" anchor="ctr"/>
          <a:lstStyle/>
          <a:p>
            <a:endParaRPr lang="en-US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12" descr="cover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-8660" y="2576806"/>
            <a:ext cx="9152659" cy="12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4691" y="4508079"/>
            <a:ext cx="6926262" cy="1296987"/>
          </a:xfrm>
        </p:spPr>
        <p:txBody>
          <a:bodyPr anchor="b"/>
          <a:lstStyle>
            <a:lvl1pPr>
              <a:lnSpc>
                <a:spcPct val="90000"/>
              </a:lnSpc>
              <a:defRPr sz="4400">
                <a:solidFill>
                  <a:srgbClr val="009E4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7866" y="5889293"/>
            <a:ext cx="6916737" cy="492035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344691" y="292170"/>
            <a:ext cx="1800201" cy="5760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305100" y="1086220"/>
            <a:ext cx="6259539" cy="57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0800" y="533400"/>
            <a:ext cx="17526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533400"/>
            <a:ext cx="51054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48578" y="1052736"/>
            <a:ext cx="397940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33056" y="1052736"/>
            <a:ext cx="397940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1541" y="117275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1541" y="1916832"/>
            <a:ext cx="4040188" cy="3951288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70686" y="117275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70686" y="1916832"/>
            <a:ext cx="4041775" cy="3951288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31541" y="328464"/>
            <a:ext cx="8280920" cy="609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207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541" y="328464"/>
            <a:ext cx="828092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541" y="1053231"/>
            <a:ext cx="8280920" cy="453600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1" y="5943600"/>
            <a:ext cx="9144000" cy="914400"/>
          </a:xfrm>
          <a:prstGeom prst="rect">
            <a:avLst/>
          </a:prstGeom>
          <a:solidFill>
            <a:srgbClr val="009E49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12" cstate="email"/>
          <a:stretch>
            <a:fillRect/>
          </a:stretch>
        </p:blipFill>
        <p:spPr>
          <a:xfrm>
            <a:off x="395536" y="6223203"/>
            <a:ext cx="7763196" cy="5181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rgbClr val="009E49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MS PGothic" panose="020B0600070205080204" pitchFamily="10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MS PGothic" panose="020B0600070205080204" pitchFamily="10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MS PGothic" panose="020B0600070205080204" pitchFamily="10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2C368"/>
          </a:solidFill>
          <a:latin typeface="Segoe" pitchFamily="100" charset="0"/>
          <a:ea typeface="MS PGothic" panose="020B0600070205080204" pitchFamily="10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MS PGothic" panose="020B0600070205080204" pitchFamily="10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MS PGothic" panose="020B0600070205080204" pitchFamily="10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MS PGothic" panose="020B0600070205080204" pitchFamily="10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Segoe" pitchFamily="100" charset="0"/>
          <a:ea typeface="MS PGothic" panose="020B0600070205080204" pitchFamily="100" charset="-128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3830801"/>
            <a:ext cx="8691805" cy="1296987"/>
          </a:xfrm>
        </p:spPr>
        <p:txBody>
          <a:bodyPr/>
          <a:lstStyle/>
          <a:p>
            <a:r>
              <a:rPr lang="pt-BR" dirty="0" err="1"/>
              <a:t>Students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Business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sz="2400" dirty="0"/>
              <a:t>Edição 2017-1</a:t>
            </a:r>
            <a:endParaRPr lang="pt-BR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81375" y="58674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00"/>
          <a:stretch>
            <a:fillRect/>
          </a:stretch>
        </p:blipFill>
        <p:spPr>
          <a:xfrm>
            <a:off x="6804248" y="4941168"/>
            <a:ext cx="1919281" cy="15026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 (Aula 4)</a:t>
            </a:r>
            <a:br>
              <a:rPr lang="pt-BR" dirty="0"/>
            </a:br>
            <a:r>
              <a:rPr lang="pt-BR" sz="2400" dirty="0"/>
              <a:t>Visualizando os segredos da computação</a:t>
            </a:r>
            <a:endParaRPr lang="pt-BR" sz="2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328295"/>
            <a:ext cx="8281035" cy="968375"/>
          </a:xfrm>
        </p:spPr>
        <p:txBody>
          <a:bodyPr/>
          <a:lstStyle/>
          <a:p>
            <a:r>
              <a:rPr lang="pt-BR" dirty="0"/>
              <a:t>Faça você mesmo:</a:t>
            </a:r>
            <a:br>
              <a:rPr lang="pt-BR" dirty="0"/>
            </a:br>
            <a:r>
              <a:rPr lang="pt-BR" sz="2000" dirty="0">
                <a:solidFill>
                  <a:schemeClr val="accent3"/>
                </a:solidFill>
              </a:rPr>
              <a:t>Controlando a luminosidade</a:t>
            </a:r>
            <a:endParaRPr lang="pt-BR" sz="2000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 descr="ComoColocaroSensordeLuz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2570" y="1389380"/>
            <a:ext cx="3580130" cy="4079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  <a:endParaRPr lang="en-US"/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Faça você mesmo:</a:t>
            </a:r>
            <a:endParaRPr lang="pt-B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146175"/>
            <a:ext cx="8072120" cy="4800600"/>
          </a:xfrm>
        </p:spPr>
        <p:txBody>
          <a:bodyPr/>
          <a:p>
            <a:r>
              <a:rPr lang="pt-BR" altLang="en-US"/>
              <a:t>Fazer o personagem do </a:t>
            </a:r>
            <a:r>
              <a:rPr lang="en-US"/>
              <a:t>Arduino fica</a:t>
            </a:r>
            <a:r>
              <a:rPr lang="pt-BR" altLang="en-US"/>
              <a:t>r</a:t>
            </a:r>
            <a:r>
              <a:rPr lang="en-US"/>
              <a:t> escondido no cenário</a:t>
            </a:r>
            <a:r>
              <a:rPr lang="pt-BR" altLang="en-US"/>
              <a:t>.</a:t>
            </a:r>
            <a:r>
              <a:rPr lang="en-US"/>
              <a:t> </a:t>
            </a:r>
            <a:r>
              <a:rPr lang="pt-BR" altLang="en-US"/>
              <a:t>O</a:t>
            </a:r>
            <a:r>
              <a:rPr lang="en-US"/>
              <a:t> personagem fala que o dia está claro quando a luminosidade for maior que 500, e o plano de fundo muda para o dia. Se menor que 500, o plano de fundo muda para a noite e o personagem fala que está escuro.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você mesmo:</a:t>
            </a:r>
            <a:endParaRPr lang="pt-BR" dirty="0"/>
          </a:p>
        </p:txBody>
      </p:sp>
      <p:pic>
        <p:nvPicPr>
          <p:cNvPr id="4" name="Content Placeholder 3" descr="SensordeLuzA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1065" y="2025015"/>
            <a:ext cx="3467735" cy="1885950"/>
          </a:xfrm>
          <a:prstGeom prst="rect">
            <a:avLst/>
          </a:prstGeom>
        </p:spPr>
      </p:pic>
      <p:pic>
        <p:nvPicPr>
          <p:cNvPr id="6" name="Content Placeholder 5" descr="SensordeB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3705" y="2025015"/>
            <a:ext cx="2649855" cy="1862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  <a:endParaRPr lang="en-US"/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Faça você mesmo</a:t>
            </a:r>
            <a:br>
              <a:rPr lang="pt-BR" altLang="en-US"/>
            </a:br>
            <a:r>
              <a:rPr lang="pt-BR" altLang="en-US" sz="2000"/>
              <a:t>Temperatura</a:t>
            </a:r>
            <a:endParaRPr lang="pt-BR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84300"/>
            <a:ext cx="8263890" cy="4800600"/>
          </a:xfrm>
        </p:spPr>
        <p:txBody>
          <a:bodyPr/>
          <a:p>
            <a:r>
              <a:rPr lang="pt-BR" altLang="en-US"/>
              <a:t>A</a:t>
            </a:r>
            <a:r>
              <a:rPr lang="en-US"/>
              <a:t>lém de falar que está claro, </a:t>
            </a:r>
            <a:r>
              <a:rPr lang="pt-BR" altLang="en-US"/>
              <a:t>o personagem </a:t>
            </a:r>
            <a:r>
              <a:rPr lang="en-US"/>
              <a:t>também fala que está quente</a:t>
            </a:r>
            <a:endParaRPr lang="en-US"/>
          </a:p>
        </p:txBody>
      </p:sp>
      <p:pic>
        <p:nvPicPr>
          <p:cNvPr id="5" name="Content Placeholder 4" descr="SensordeTempB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27885" y="2840990"/>
            <a:ext cx="3979545" cy="2047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Perguntas</a:t>
            </a:r>
            <a:endParaRPr lang="en-US"/>
          </a:p>
        </p:txBody>
      </p:sp>
      <p:pic>
        <p:nvPicPr>
          <p:cNvPr id="30724" name="Picture 2" descr="C:\Users\Sandro\AppData\Local\Microsoft\Windows\Temporary Internet Files\Content.IE5\K2JQT8OD\MC900053962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914786" y="1432370"/>
            <a:ext cx="2999233" cy="294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10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10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S2B - Template</Template>
  <TotalTime>0</TotalTime>
  <Words>552</Words>
  <Application>WPS Presentation</Application>
  <PresentationFormat>Apresentação na tela (4:3)</PresentationFormat>
  <Paragraphs>22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MS PGothic</vt:lpstr>
      <vt:lpstr>Calibri</vt:lpstr>
      <vt:lpstr>Segoe</vt:lpstr>
      <vt:lpstr>Segoe UI Semibold</vt:lpstr>
      <vt:lpstr>Segoe UI</vt:lpstr>
      <vt:lpstr>Microsoft YaHei</vt:lpstr>
      <vt:lpstr>Blank Presentation</vt:lpstr>
      <vt:lpstr>Students to Business  Edição 2017-1</vt:lpstr>
      <vt:lpstr>Scratch (Aula 3) Visualizando os segredos da computação</vt:lpstr>
      <vt:lpstr>Operadores Aritméticos</vt:lpstr>
      <vt:lpstr>Perguntas</vt:lpstr>
      <vt:lpstr>PowerPoint 演示文稿</vt:lpstr>
      <vt:lpstr>Operadores Relacionais</vt:lpstr>
      <vt:lpstr>Perguntas</vt:lpstr>
      <vt:lpstr>PowerPoint 演示文稿</vt:lpstr>
      <vt:lpstr>Perguntas</vt:lpstr>
    </vt:vector>
  </TitlesOfParts>
  <Company>Brock Haldeman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to Business  Edição 2017-1</dc:title>
  <dc:creator>Luis Riqueti</dc:creator>
  <cp:lastModifiedBy>geova</cp:lastModifiedBy>
  <cp:revision>27</cp:revision>
  <dcterms:created xsi:type="dcterms:W3CDTF">2017-05-02T18:36:00Z</dcterms:created>
  <dcterms:modified xsi:type="dcterms:W3CDTF">2017-05-15T18:19:02Z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Category">
    <vt:lpwstr>Collateral Templates</vt:lpwstr>
  </property>
  <property fmtid="{D5CDD505-2E9C-101B-9397-08002B2CF9AE}" pid="3" name="Order">
    <vt:lpwstr>73100.0000000000</vt:lpwstr>
  </property>
  <property fmtid="{D5CDD505-2E9C-101B-9397-08002B2CF9AE}" pid="4" name="_CopySource">
    <vt:lpwstr>https://bhscombr-13.sharepoint.microsoftonline.com/programas/Comunicao/Identidade Visual - MIC Network/MIC PowerPoint Template.ppt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0x010100F86FF3DB7C8F8940A483DA71F352EABF</vt:lpwstr>
  </property>
  <property fmtid="{D5CDD505-2E9C-101B-9397-08002B2CF9AE}" pid="8" name="KSOProductBuildVer">
    <vt:lpwstr>1033-10.2.0.5811</vt:lpwstr>
  </property>
</Properties>
</file>