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idx="4294967295"/>
          </p:nvPr>
        </p:nvSpPr>
        <p:spPr>
          <a:xfrm>
            <a:off x="684212" y="4941887"/>
            <a:ext cx="7772401" cy="14700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Redes em Chip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 que vamos fazer ?</a:t>
            </a:r>
          </a:p>
        </p:txBody>
      </p:sp>
      <p:pic>
        <p:nvPicPr>
          <p:cNvPr id="2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825" y="1652587"/>
            <a:ext cx="3960813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4662" y="1628775"/>
            <a:ext cx="4679951" cy="489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Como vamos fazer</a:t>
            </a:r>
          </a:p>
        </p:txBody>
      </p:sp>
      <p:pic>
        <p:nvPicPr>
          <p:cNvPr id="2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1957387"/>
            <a:ext cx="3810000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Mais especificamente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762000" y="2459037"/>
            <a:ext cx="7620000" cy="2806701"/>
            <a:chOff x="0" y="0"/>
            <a:chExt cx="7620000" cy="2806700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7620000" cy="280670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1" name="imag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20000" cy="2806700"/>
            </a:xfrm>
            <a:prstGeom prst="rect">
              <a:avLst/>
            </a:prstGeom>
            <a:ln w="9525" cap="flat">
              <a:solidFill>
                <a:srgbClr val="00B050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Ruby</a:t>
            </a:r>
          </a:p>
        </p:txBody>
      </p:sp>
      <p:sp>
        <p:nvSpPr>
          <p:cNvPr id="35" name="Shape 35"/>
          <p:cNvSpPr/>
          <p:nvPr>
            <p:ph type="body" idx="4294967295"/>
          </p:nvPr>
        </p:nvSpPr>
        <p:spPr>
          <a:xfrm>
            <a:off x="457200" y="1625600"/>
            <a:ext cx="8229600" cy="41608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880">
                <a:solidFill>
                  <a:srgbClr val="FFFFFF"/>
                </a:solidFill>
              </a:defRPr>
            </a:pPr>
            <a:r>
              <a:t>Ruby implementa um modelo detalhado para o subsistema da memória. 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880">
                <a:solidFill>
                  <a:srgbClr val="FFFFFF"/>
                </a:solidFill>
              </a:defRPr>
            </a:pPr>
            <a:r>
              <a:t>Ele modela caches hierárquicas inclusiva/exclusiva (AMD Athlon) com diversos protocolos de substituição, implementação de protocolos de coerência, interconexão de redes, acesso direto à memória e controladores de memória. 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880">
                <a:solidFill>
                  <a:srgbClr val="FFFFFF"/>
                </a:solidFill>
              </a:defRPr>
            </a:pPr>
            <a:r>
              <a:t>Os modelos são modulares, flexíveis e altamente configuráveis.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Referência Bibliográfica</a:t>
            </a:r>
          </a:p>
        </p:txBody>
      </p:sp>
      <p:sp>
        <p:nvSpPr>
          <p:cNvPr id="38" name="Shape 38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267461" indent="-267461" defTabSz="713231">
              <a:spcBef>
                <a:spcPts val="500"/>
              </a:spcBef>
              <a:buChar char="•"/>
              <a:defRPr sz="2496">
                <a:solidFill>
                  <a:srgbClr val="FFFFFF"/>
                </a:solidFill>
              </a:defRPr>
            </a:pPr>
            <a:r>
              <a:t> A Detailed and Flexible Cycle-Accurate Network-on-Chip Simulator</a:t>
            </a:r>
          </a:p>
          <a:p>
            <a:pPr marL="267461" indent="-267461" defTabSz="713231">
              <a:spcBef>
                <a:spcPts val="500"/>
              </a:spcBef>
              <a:buChar char="•"/>
              <a:defRPr sz="2496">
                <a:solidFill>
                  <a:srgbClr val="FFFFFF"/>
                </a:solidFill>
              </a:defRPr>
            </a:pPr>
            <a:r>
              <a:t>GARNET: A Detailed On-Chip Network Model inside a Full-System Simulator</a:t>
            </a:r>
          </a:p>
          <a:p>
            <a:pPr marL="267461" indent="-267461" defTabSz="713231">
              <a:spcBef>
                <a:spcPts val="500"/>
              </a:spcBef>
              <a:buChar char="•"/>
              <a:defRPr sz="2496">
                <a:solidFill>
                  <a:srgbClr val="FFFFFF"/>
                </a:solidFill>
              </a:defRPr>
            </a:pPr>
            <a:r>
              <a:t>TOPAZ: An Open-Source Interconnection Network Simulator for Chip Multiprocessors and Supercomputers</a:t>
            </a:r>
          </a:p>
          <a:p>
            <a:pPr marL="267462" indent="-267462" defTabSz="713231">
              <a:spcBef>
                <a:spcPts val="500"/>
              </a:spcBef>
              <a:buChar char="•"/>
              <a:defRPr sz="2847">
                <a:solidFill>
                  <a:srgbClr val="FFFFFF"/>
                </a:solidFill>
              </a:defRPr>
            </a:pPr>
            <a:r>
              <a:t>Ambiente para Estudo de Computação Paralela Baseado no Simulador Completo GEM5 e em Algoritmos de Ordenação Escritos com OpenMP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 Grupo</a:t>
            </a:r>
          </a:p>
        </p:txBody>
      </p:sp>
      <p:sp>
        <p:nvSpPr>
          <p:cNvPr id="41" name="Shape 41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buChar char="•"/>
              <a:defRPr>
                <a:solidFill>
                  <a:srgbClr val="FFFFFF"/>
                </a:solidFill>
              </a:defRPr>
            </a:pPr>
            <a:r>
              <a:t> </a:t>
            </a:r>
            <a:r>
              <a:rPr i="1"/>
              <a:t>Augusto Dias Noronha</a:t>
            </a:r>
            <a:endParaRPr i="1"/>
          </a:p>
          <a:p>
            <a:pPr>
              <a:buChar char="•"/>
              <a:defRPr i="1">
                <a:solidFill>
                  <a:srgbClr val="FFFFFF"/>
                </a:solidFill>
              </a:defRPr>
            </a:pPr>
            <a:r>
              <a:t>Geovane Fonseca</a:t>
            </a:r>
          </a:p>
          <a:p>
            <a:pPr>
              <a:buChar char="•"/>
              <a:defRPr i="1">
                <a:solidFill>
                  <a:srgbClr val="FFFFFF"/>
                </a:solidFill>
              </a:defRPr>
            </a:pPr>
            <a:r>
              <a:t>Ian Rodrigues</a:t>
            </a:r>
          </a:p>
          <a:p>
            <a:pPr>
              <a:buChar char="•"/>
              <a:defRPr i="1">
                <a:solidFill>
                  <a:srgbClr val="FFFFFF"/>
                </a:solidFill>
              </a:defRPr>
            </a:pPr>
            <a:r>
              <a:t>Luigi Domenico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buChar char="•"/>
            </a:lvl1pPr>
          </a:lstStyle>
          <a:p>
            <a:pPr/>
            <a:r>
              <a:t>\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iseño predeterminad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iseño predeterminad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iseño predeterminad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iseño predeterminad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