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82027" y="3592651"/>
            <a:ext cx="8279139" cy="2031535"/>
          </a:xfrm>
        </p:spPr>
        <p:txBody>
          <a:bodyPr/>
          <a:lstStyle/>
          <a:p>
            <a:r>
              <a:rPr lang="es-GT" b="1" i="1" dirty="0" smtClean="0"/>
              <a:t>Sala de Ventas Compu- market</a:t>
            </a:r>
            <a:endParaRPr lang="es-GT" b="1" i="1" dirty="0"/>
          </a:p>
        </p:txBody>
      </p:sp>
    </p:spTree>
    <p:extLst>
      <p:ext uri="{BB962C8B-B14F-4D97-AF65-F5344CB8AC3E}">
        <p14:creationId xmlns:p14="http://schemas.microsoft.com/office/powerpoint/2010/main" val="71962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63" y="275159"/>
            <a:ext cx="6949338" cy="521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3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629" y="121085"/>
            <a:ext cx="10131425" cy="1456267"/>
          </a:xfrm>
        </p:spPr>
        <p:txBody>
          <a:bodyPr/>
          <a:lstStyle/>
          <a:p>
            <a:pPr algn="ctr"/>
            <a:r>
              <a:rPr lang="es-GT" b="1" i="1" dirty="0" smtClean="0"/>
              <a:t>Información laboral</a:t>
            </a:r>
            <a:endParaRPr lang="es-GT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13652" y="2065867"/>
            <a:ext cx="52729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cap="all" dirty="0"/>
              <a:t>VISIÓN</a:t>
            </a:r>
          </a:p>
          <a:p>
            <a:pPr algn="just"/>
            <a:r>
              <a:rPr lang="es-GT" sz="2000" dirty="0"/>
              <a:t>Ser una empresa líder en abastecimiento de equipo y suministros de computo, que ampliará su marco de acción considerando la imagen de sus productos. Será integrada en forma vertical y aliada estratégicamente con fabricantes de equipo de computo,  </a:t>
            </a:r>
            <a:r>
              <a:rPr lang="es-GT" sz="2000" dirty="0" smtClean="0"/>
              <a:t>crecerá </a:t>
            </a:r>
            <a:r>
              <a:rPr lang="es-GT" sz="2000" dirty="0"/>
              <a:t>de manera competitiva a nivel internacional.</a:t>
            </a:r>
          </a:p>
          <a:p>
            <a:pPr algn="ctr"/>
            <a:endParaRPr lang="es-GT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576164" y="2065867"/>
            <a:ext cx="49978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cap="all" dirty="0"/>
              <a:t>MISIÓN</a:t>
            </a:r>
          </a:p>
          <a:p>
            <a:r>
              <a:rPr lang="es-GT" sz="2000" dirty="0"/>
              <a:t>Satisfacer  la demanda de nuestros clientes en equipo y suministros de computo, con  un alto nivel de excelencia en productos y servicios. Creamos fuentes de empleo y oportunidad de crecimiento para nuestro personal.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2114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 smtClean="0"/>
              <a:t>Dirección</a:t>
            </a:r>
            <a:endParaRPr lang="es-GT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887234" y="2579434"/>
            <a:ext cx="772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000" dirty="0"/>
              <a:t>4ta. Av. 4-54, local "A", Z.1 Villa Nueva, Guatemala</a:t>
            </a:r>
          </a:p>
        </p:txBody>
      </p:sp>
    </p:spTree>
    <p:extLst>
      <p:ext uri="{BB962C8B-B14F-4D97-AF65-F5344CB8AC3E}">
        <p14:creationId xmlns:p14="http://schemas.microsoft.com/office/powerpoint/2010/main" val="315964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 smtClean="0"/>
              <a:t>Números de teléfono </a:t>
            </a:r>
            <a:endParaRPr lang="es-GT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546948" y="2065867"/>
            <a:ext cx="682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/>
              <a:t>(502) 6631-3434 </a:t>
            </a:r>
            <a:endParaRPr lang="es-GT" sz="2800" dirty="0" smtClean="0"/>
          </a:p>
          <a:p>
            <a:endParaRPr lang="es-GT" sz="2800" dirty="0"/>
          </a:p>
          <a:p>
            <a:r>
              <a:rPr lang="es-GT" sz="2800" dirty="0"/>
              <a:t>(502) 6635-7409</a:t>
            </a:r>
          </a:p>
        </p:txBody>
      </p:sp>
    </p:spTree>
    <p:extLst>
      <p:ext uri="{BB962C8B-B14F-4D97-AF65-F5344CB8AC3E}">
        <p14:creationId xmlns:p14="http://schemas.microsoft.com/office/powerpoint/2010/main" val="4010450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 smtClean="0"/>
              <a:t>Correo electrónico</a:t>
            </a:r>
            <a:endParaRPr lang="es-GT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331907" y="2554382"/>
            <a:ext cx="683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/>
              <a:t>gerencia@Compu-Market.com</a:t>
            </a:r>
          </a:p>
        </p:txBody>
      </p:sp>
    </p:spTree>
    <p:extLst>
      <p:ext uri="{BB962C8B-B14F-4D97-AF65-F5344CB8AC3E}">
        <p14:creationId xmlns:p14="http://schemas.microsoft.com/office/powerpoint/2010/main" val="1834605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853" y="121085"/>
            <a:ext cx="10131425" cy="1456267"/>
          </a:xfrm>
        </p:spPr>
        <p:txBody>
          <a:bodyPr/>
          <a:lstStyle/>
          <a:p>
            <a:pPr algn="ctr"/>
            <a:r>
              <a:rPr lang="es-GT" b="1" i="1" dirty="0" smtClean="0"/>
              <a:t>Búsqueda de ubicación </a:t>
            </a:r>
            <a:endParaRPr lang="es-GT" b="1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" t="6532" r="-1" b="4233"/>
          <a:stretch/>
        </p:blipFill>
        <p:spPr>
          <a:xfrm>
            <a:off x="1830866" y="1365335"/>
            <a:ext cx="7891398" cy="51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80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Sala de Ventas Compu- market</vt:lpstr>
      <vt:lpstr>Presentación de PowerPoint</vt:lpstr>
      <vt:lpstr>Información laboral</vt:lpstr>
      <vt:lpstr>Dirección</vt:lpstr>
      <vt:lpstr>Números de teléfono </vt:lpstr>
      <vt:lpstr>Correo electrónico</vt:lpstr>
      <vt:lpstr>Búsqueda de ubicación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 de Ventas Compu market</dc:title>
  <dc:creator>Estudiante</dc:creator>
  <cp:lastModifiedBy>Estudiante</cp:lastModifiedBy>
  <cp:revision>5</cp:revision>
  <dcterms:created xsi:type="dcterms:W3CDTF">2018-08-15T17:07:18Z</dcterms:created>
  <dcterms:modified xsi:type="dcterms:W3CDTF">2018-08-15T17:56:14Z</dcterms:modified>
</cp:coreProperties>
</file>