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2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60ED117-101C-4AD0-B5F1-D8637593A580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D880160-E4A2-4C96-8302-1DF35ED992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0012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D117-101C-4AD0-B5F1-D8637593A580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0160-E4A2-4C96-8302-1DF35ED992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67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D117-101C-4AD0-B5F1-D8637593A580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0160-E4A2-4C96-8302-1DF35ED992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3841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D117-101C-4AD0-B5F1-D8637593A580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0160-E4A2-4C96-8302-1DF35ED992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301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D117-101C-4AD0-B5F1-D8637593A580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0160-E4A2-4C96-8302-1DF35ED992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1637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D117-101C-4AD0-B5F1-D8637593A580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0160-E4A2-4C96-8302-1DF35ED992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905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D117-101C-4AD0-B5F1-D8637593A580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0160-E4A2-4C96-8302-1DF35ED992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8417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D117-101C-4AD0-B5F1-D8637593A580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0160-E4A2-4C96-8302-1DF35ED992FF}" type="slidenum">
              <a:rPr lang="es-MX" smtClean="0"/>
              <a:t>‹#›</a:t>
            </a:fld>
            <a:endParaRPr lang="es-MX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28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D117-101C-4AD0-B5F1-D8637593A580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0160-E4A2-4C96-8302-1DF35ED992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12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D117-101C-4AD0-B5F1-D8637593A580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0160-E4A2-4C96-8302-1DF35ED992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73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D117-101C-4AD0-B5F1-D8637593A580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0160-E4A2-4C96-8302-1DF35ED992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737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D117-101C-4AD0-B5F1-D8637593A580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0160-E4A2-4C96-8302-1DF35ED992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418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D117-101C-4AD0-B5F1-D8637593A580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0160-E4A2-4C96-8302-1DF35ED992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059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D117-101C-4AD0-B5F1-D8637593A580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0160-E4A2-4C96-8302-1DF35ED992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399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D117-101C-4AD0-B5F1-D8637593A580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0160-E4A2-4C96-8302-1DF35ED992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9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D117-101C-4AD0-B5F1-D8637593A580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0160-E4A2-4C96-8302-1DF35ED992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09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D117-101C-4AD0-B5F1-D8637593A580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0160-E4A2-4C96-8302-1DF35ED992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207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0ED117-101C-4AD0-B5F1-D8637593A580}" type="datetimeFigureOut">
              <a:rPr lang="es-MX" smtClean="0"/>
              <a:t>01/10/2021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880160-E4A2-4C96-8302-1DF35ED992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90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0E0A-A1DB-4B44-887D-69D6FFC01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engineering</a:t>
            </a:r>
            <a:r>
              <a:rPr lang="es-MX" dirty="0"/>
              <a:t> </a:t>
            </a:r>
            <a:r>
              <a:rPr lang="es-MX" dirty="0" err="1"/>
              <a:t>bootcamp</a:t>
            </a:r>
            <a:r>
              <a:rPr lang="es-MX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89428-8A3A-470C-9849-CC0517CC0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Geovanni Velázquez medina</a:t>
            </a:r>
          </a:p>
        </p:txBody>
      </p:sp>
    </p:spTree>
    <p:extLst>
      <p:ext uri="{BB962C8B-B14F-4D97-AF65-F5344CB8AC3E}">
        <p14:creationId xmlns:p14="http://schemas.microsoft.com/office/powerpoint/2010/main" val="394756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634B-268B-460F-BECF-C0B6978A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1. </a:t>
            </a:r>
            <a:r>
              <a:rPr lang="en-US" dirty="0"/>
              <a:t>How many commercial chains are monitored, and therefore, included in this database?</a:t>
            </a:r>
            <a:br>
              <a:rPr lang="en-US" dirty="0"/>
            </a:b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AB0A5D-E1D0-4ADC-88AD-53053E576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991511"/>
            <a:ext cx="5448300" cy="384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EDDB10-F413-4037-9B72-E517E4BC1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480" y="3243262"/>
            <a:ext cx="20859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4691-1D56-45A4-8E61-6F8FC32A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2. </a:t>
            </a:r>
            <a:r>
              <a:rPr lang="en-US" dirty="0"/>
              <a:t>What are the top 10 monitored products by State?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7A615-8D8F-4628-812B-B150B80E4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02" y="2254970"/>
            <a:ext cx="3582798" cy="43557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003930-5890-455F-A728-585CB1AC4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2184414"/>
            <a:ext cx="4191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0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EA48-802D-4446-B90F-2DC0B0D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Question</a:t>
            </a:r>
            <a:r>
              <a:rPr lang="es-MX" dirty="0"/>
              <a:t>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DA41D-A33E-4082-A7A3-7E762518E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" t="3752"/>
          <a:stretch/>
        </p:blipFill>
        <p:spPr>
          <a:xfrm>
            <a:off x="3386549" y="2447214"/>
            <a:ext cx="5418901" cy="249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0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AE1E-6427-4C4A-AB57-DF3C2350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3. </a:t>
            </a:r>
            <a:r>
              <a:rPr lang="en-US" dirty="0"/>
              <a:t>Which is the commercial chain with the highest number of monitored products?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3A33F5-CB00-499A-8DBD-7E18C538E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784" y="3656542"/>
            <a:ext cx="2543175" cy="40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6EF5FF-C341-4FB5-BD82-4E7AA02DD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12" y="2065867"/>
            <a:ext cx="6341072" cy="426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4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888A-AD91-4A7C-87C5-4DE87589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Question</a:t>
            </a:r>
            <a:r>
              <a:rPr lang="es-MX" dirty="0"/>
              <a:t>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A436B5-85E9-4710-A64F-02E2DE57E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092" y="2141538"/>
            <a:ext cx="3848840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A969-2337-40BD-AFB0-60C69D06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Question</a:t>
            </a:r>
            <a:r>
              <a:rPr lang="es-MX" dirty="0"/>
              <a:t>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FF4C8-EF1C-41DC-874A-017F8C322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745" y="1928637"/>
            <a:ext cx="4319763" cy="43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3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F5AB-FBD7-4406-8E22-1914594D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10" y="4787318"/>
            <a:ext cx="10131425" cy="1456267"/>
          </a:xfrm>
        </p:spPr>
        <p:txBody>
          <a:bodyPr/>
          <a:lstStyle/>
          <a:p>
            <a:r>
              <a:rPr lang="es-MX" dirty="0" err="1"/>
              <a:t>Thanks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watching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2153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104</TotalTime>
  <Words>59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Data engineering bootcamp </vt:lpstr>
      <vt:lpstr>1. How many commercial chains are monitored, and therefore, included in this database? </vt:lpstr>
      <vt:lpstr>2. What are the top 10 monitored products by State?</vt:lpstr>
      <vt:lpstr>Question 2</vt:lpstr>
      <vt:lpstr>3. Which is the commercial chain with the highest number of monitored products?</vt:lpstr>
      <vt:lpstr>Question 4</vt:lpstr>
      <vt:lpstr>Question 4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Geovanni Velazquez</dc:creator>
  <cp:lastModifiedBy>Geovanni Velazquez</cp:lastModifiedBy>
  <cp:revision>9</cp:revision>
  <dcterms:created xsi:type="dcterms:W3CDTF">2021-10-02T00:02:53Z</dcterms:created>
  <dcterms:modified xsi:type="dcterms:W3CDTF">2021-10-02T01:47:11Z</dcterms:modified>
</cp:coreProperties>
</file>