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61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24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92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302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84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417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613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01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70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39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1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37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6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9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25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78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26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3412900"/>
          </a:xfrm>
        </p:spPr>
        <p:txBody>
          <a:bodyPr>
            <a:normAutofit/>
          </a:bodyPr>
          <a:lstStyle/>
          <a:p>
            <a:pPr algn="ctr"/>
            <a:r>
              <a:rPr lang="es-EC" dirty="0" smtClean="0">
                <a:solidFill>
                  <a:srgbClr val="002060"/>
                </a:solidFill>
              </a:rPr>
              <a:t>ESCUELA POLITÉCNICA NACIONAL</a:t>
            </a:r>
            <a:br>
              <a:rPr lang="es-EC" dirty="0" smtClean="0">
                <a:solidFill>
                  <a:srgbClr val="002060"/>
                </a:solidFill>
              </a:rPr>
            </a:br>
            <a:r>
              <a:rPr lang="es-EC" dirty="0" smtClean="0">
                <a:solidFill>
                  <a:srgbClr val="002060"/>
                </a:solidFill>
              </a:rPr>
              <a:t/>
            </a:r>
            <a:br>
              <a:rPr lang="es-EC" dirty="0" smtClean="0">
                <a:solidFill>
                  <a:srgbClr val="002060"/>
                </a:solidFill>
              </a:rPr>
            </a:br>
            <a:r>
              <a:rPr lang="es-EC" dirty="0" smtClean="0">
                <a:solidFill>
                  <a:srgbClr val="002060"/>
                </a:solidFill>
              </a:rPr>
              <a:t>ESFOT - ASI</a:t>
            </a:r>
            <a:endParaRPr lang="es-EC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37904"/>
            <a:ext cx="8915399" cy="2859109"/>
          </a:xfrm>
        </p:spPr>
        <p:txBody>
          <a:bodyPr>
            <a:normAutofit/>
          </a:bodyPr>
          <a:lstStyle/>
          <a:p>
            <a:pPr algn="ctr"/>
            <a:r>
              <a:rPr lang="es-EC" sz="3600" b="1" dirty="0" smtClean="0">
                <a:solidFill>
                  <a:schemeClr val="tx1"/>
                </a:solidFill>
              </a:rPr>
              <a:t>BASE DE DATOS MULTIDIMENSIONAL</a:t>
            </a:r>
          </a:p>
          <a:p>
            <a:pPr algn="ctr"/>
            <a:r>
              <a:rPr lang="es-EC" sz="3600" b="1" dirty="0" smtClean="0">
                <a:solidFill>
                  <a:schemeClr val="tx1"/>
                </a:solidFill>
              </a:rPr>
              <a:t>PROYECTO No-SQL</a:t>
            </a:r>
          </a:p>
          <a:p>
            <a:pPr algn="ctr"/>
            <a:endParaRPr lang="es-EC" sz="3600" b="1" dirty="0" smtClean="0">
              <a:solidFill>
                <a:schemeClr val="tx1"/>
              </a:solidFill>
            </a:endParaRPr>
          </a:p>
          <a:p>
            <a:pPr algn="r"/>
            <a:r>
              <a:rPr lang="es-EC" sz="2000" b="1" i="1" dirty="0" smtClean="0"/>
              <a:t>Integrantes: Muñoz Geovanny</a:t>
            </a:r>
          </a:p>
          <a:p>
            <a:pPr algn="r"/>
            <a:r>
              <a:rPr lang="es-EC" sz="2000" b="1" i="1" dirty="0" smtClean="0"/>
              <a:t>Peñafiel Lourdes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 descr="http://cem.epn.edu.ec/imagenes/logos_institucionales/big_png/BUHO_EPN_bi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6" y="267218"/>
            <a:ext cx="1613789" cy="287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90152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2.</a:t>
            </a:r>
            <a:endParaRPr lang="es-EC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0133"/>
          <a:stretch/>
        </p:blipFill>
        <p:spPr>
          <a:xfrm>
            <a:off x="765219" y="761464"/>
            <a:ext cx="6459828" cy="3429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470"/>
          <a:stretch/>
        </p:blipFill>
        <p:spPr>
          <a:xfrm>
            <a:off x="5466009" y="3288944"/>
            <a:ext cx="65456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0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3.</a:t>
            </a:r>
            <a:endParaRPr lang="es-EC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94" y="685800"/>
            <a:ext cx="5562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73349"/>
            <a:ext cx="8911687" cy="702414"/>
          </a:xfrm>
        </p:spPr>
        <p:txBody>
          <a:bodyPr/>
          <a:lstStyle/>
          <a:p>
            <a:r>
              <a:rPr lang="es-EC" dirty="0" smtClean="0"/>
              <a:t>ARQUITECTURA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42987"/>
            <a:ext cx="10363200" cy="56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9718" y="1687133"/>
            <a:ext cx="801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 smtClean="0"/>
              <a:t>COSECHA DE TWEETS</a:t>
            </a:r>
            <a:endParaRPr lang="es-EC" sz="6000" dirty="0"/>
          </a:p>
        </p:txBody>
      </p:sp>
      <p:pic>
        <p:nvPicPr>
          <p:cNvPr id="1030" name="Picture 6" descr="http://dailygenius.com/wp-content/uploads/2014/11/download-twe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57" y="2939202"/>
            <a:ext cx="6168980" cy="32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80" y="777170"/>
            <a:ext cx="3849471" cy="17673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35" y="764290"/>
            <a:ext cx="3998890" cy="17673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779" y="2802114"/>
            <a:ext cx="3849471" cy="40244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35" y="2802113"/>
            <a:ext cx="4028785" cy="402444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18208" y="141668"/>
            <a:ext cx="593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 smtClean="0"/>
              <a:t>LOCACIONES</a:t>
            </a:r>
            <a:r>
              <a:rPr lang="es-EC" dirty="0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3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48075" y="109537"/>
            <a:ext cx="4895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125" y="104775"/>
            <a:ext cx="48577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1606639"/>
            <a:ext cx="11485166" cy="14327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24010" y="515155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Base No-SQL (tweets)</a:t>
            </a:r>
            <a:endParaRPr lang="es-EC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987896" y="3541761"/>
            <a:ext cx="688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Base unificada (tweets)</a:t>
            </a:r>
            <a:endParaRPr lang="es-EC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9" y="4813549"/>
            <a:ext cx="10620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53048" y="2498501"/>
            <a:ext cx="801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 smtClean="0"/>
              <a:t>INTERFAZ PROYECTO</a:t>
            </a:r>
            <a:endParaRPr lang="es-EC" sz="6000" dirty="0"/>
          </a:p>
        </p:txBody>
      </p:sp>
    </p:spTree>
    <p:extLst>
      <p:ext uri="{BB962C8B-B14F-4D97-AF65-F5344CB8AC3E}">
        <p14:creationId xmlns:p14="http://schemas.microsoft.com/office/powerpoint/2010/main" val="1526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90152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1.</a:t>
            </a:r>
            <a:endParaRPr lang="es-EC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0" y="859593"/>
            <a:ext cx="6457950" cy="3352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3413975"/>
            <a:ext cx="651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41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ESCUELA POLITÉCNICA NACIONAL  ESFOT - ASI</vt:lpstr>
      <vt:lpstr>ARQUITECTURA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ESFOT - ASI</dc:title>
  <dc:creator>SUPERPAK</dc:creator>
  <cp:lastModifiedBy>SUPERPAK</cp:lastModifiedBy>
  <cp:revision>4</cp:revision>
  <dcterms:created xsi:type="dcterms:W3CDTF">2016-06-08T18:58:50Z</dcterms:created>
  <dcterms:modified xsi:type="dcterms:W3CDTF">2016-06-08T19:53:30Z</dcterms:modified>
</cp:coreProperties>
</file>