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4F08-CA7D-4729-8A23-FE4CCDB54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4F848-4BCE-4B9B-9D8F-3264232A4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09AC-9E13-443E-86AF-959DF51B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5399-06A8-4984-B1B7-9A94E6EF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ADA4F-08D2-45C0-8D2B-B8E0FB05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4802-B6D5-48BD-B269-232F1C9B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2710D-FF36-44AF-AEB3-44D63313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77EB-9766-41A0-9288-8A11FF9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BEC4-CE83-446B-9642-5CD4CD25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D310-A26C-4682-A086-81EC28BF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B09CC-CBC5-42D4-A240-B27404720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23EE3-63F7-4210-9F07-7F3E79A7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B327-F0DC-4BEA-B71B-9117CB05A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696A-9822-4ED9-8F5B-17C0EAA8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1FA7F-CBBB-4F44-AF0F-86D2FCCE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0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FF31-FFE1-449C-B898-32913286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B14D-3D03-4A9B-AD13-0322EABB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B234-8DF1-450B-AC89-41BC53A3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8297-E683-4F81-A7A5-ADB3593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95A19-9475-49B2-BFDD-ACCCB84D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A9A2-500A-4878-911C-ABE2A58F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D759-E150-4A52-BAA2-1475F0CA7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98FE-E31B-4051-AB10-A901B4F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0C3A-EAD3-490B-93A0-4E00F836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2651-4AFA-4248-AAF2-055AC379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11BF-D96E-4303-BA9B-77BDB296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7180-1D87-4832-920A-D22A3A7D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8C18-D7B4-4384-9451-FE9070CA0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FCE0-9769-4BDE-B9DA-2CF1B72B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A7BA9-83ED-45FB-8860-B011AA91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08607-012A-4CE6-B5CB-51AD71E5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CF02-57FE-449D-A972-9FFC0816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553F-5514-4642-A6D7-1A48DF1A7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353B9-9927-4991-BC3E-F5001E6F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FEE72-71A8-460E-B0DC-2114149C8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F7230-BD10-43D2-B88C-D18D3EF17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A5CB4-06FD-44D7-A150-BF01B14C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4A00D-AEC4-4285-9D63-6D43AA59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AE0E1-D39A-40EB-A01B-2B82245E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2C48-DEEE-4490-B354-C7B055A6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79946-346D-4639-9B20-DE758F2E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3E6C8-4844-4C76-A15D-CC4A2EC7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2D2BF-76B3-4015-83BB-5A6BD669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F4A4A-63E1-4E0A-8F30-5FB5E077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073FD-53BF-49D0-8A16-C92BCE73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27BCD-5D15-420B-A7C8-EB365332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D12C-8BD1-4B20-9D32-BF85C258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C618-617F-49F1-96E8-327B7908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628FB-1416-4557-9337-02EDC249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D016C-5A0C-4B21-8497-2AE20CFF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7CB1C-57DE-42F5-9D4E-1B495E86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FE08-34B6-44ED-B92C-F9D3898A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8514-7366-42B8-AC89-B5476DF6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C9AA7-47C6-4182-A05C-01F09F825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D6C71-5E19-481A-BA98-619D50BD9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87A93-C4B6-4FF2-8E4E-AB8247BD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830AF-F731-424F-949D-01C71C41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03FE9-5208-4D82-A286-AFDB3996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D9759-C2A1-4266-B75C-D0366A39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E0D82-B71A-4373-84F5-E4F9AA14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A0EF-90FB-40A0-807A-AF72C5C8E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A3B1-8491-476F-8E1A-1354C9530F0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04EA-EF0E-4AB6-A62E-068B0AC5C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DFA8-23B5-4968-A436-9C37CEAC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4266-8EBE-471E-B216-2FF050DC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C6F8C5-0880-4C8F-8DC1-30A2B608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50" y="1367466"/>
            <a:ext cx="4090344" cy="41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28F6D-4CE6-4F73-ADC9-9044B658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54" y="1367466"/>
            <a:ext cx="2753636" cy="390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6A85B-2911-493C-B0BC-3C684E59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37" y="5533785"/>
            <a:ext cx="1324160" cy="1009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A7F441-0219-496A-ABD8-AD32D65D059C}"/>
              </a:ext>
            </a:extLst>
          </p:cNvPr>
          <p:cNvSpPr txBox="1"/>
          <p:nvPr/>
        </p:nvSpPr>
        <p:spPr>
          <a:xfrm>
            <a:off x="2916194" y="5577016"/>
            <a:ext cx="1465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illite</a:t>
            </a:r>
            <a:endParaRPr lang="en-US" dirty="0"/>
          </a:p>
          <a:p>
            <a:r>
              <a:rPr lang="en-US" dirty="0"/>
              <a:t>2. Tourmaline</a:t>
            </a:r>
          </a:p>
          <a:p>
            <a:r>
              <a:rPr lang="en-US" dirty="0"/>
              <a:t>3. muscovite</a:t>
            </a:r>
          </a:p>
        </p:txBody>
      </p:sp>
    </p:spTree>
    <p:extLst>
      <p:ext uri="{BB962C8B-B14F-4D97-AF65-F5344CB8AC3E}">
        <p14:creationId xmlns:p14="http://schemas.microsoft.com/office/powerpoint/2010/main" val="190593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18C6BB-665B-442C-97E5-9C298CCD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54" y="1367466"/>
            <a:ext cx="2753636" cy="3905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0D5DA-DA0F-473D-976E-90F10C03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37" y="5533785"/>
            <a:ext cx="1324160" cy="1009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C9840B-408B-4166-8573-4C0045461A54}"/>
              </a:ext>
            </a:extLst>
          </p:cNvPr>
          <p:cNvSpPr txBox="1"/>
          <p:nvPr/>
        </p:nvSpPr>
        <p:spPr>
          <a:xfrm>
            <a:off x="2916194" y="5577016"/>
            <a:ext cx="1465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Tourmaline</a:t>
            </a:r>
          </a:p>
          <a:p>
            <a:r>
              <a:rPr lang="en-US" dirty="0"/>
              <a:t>2. Muscovite</a:t>
            </a:r>
          </a:p>
          <a:p>
            <a:r>
              <a:rPr lang="en-US" dirty="0"/>
              <a:t>3. </a:t>
            </a:r>
            <a:r>
              <a:rPr lang="en-US" dirty="0" err="1"/>
              <a:t>Illite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54740B-DA03-45C6-9DEF-EA2CBAF0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54" y="1361002"/>
            <a:ext cx="3880814" cy="391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9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izzul</dc:creator>
  <cp:lastModifiedBy>izzul</cp:lastModifiedBy>
  <cp:revision>1</cp:revision>
  <dcterms:created xsi:type="dcterms:W3CDTF">2022-03-31T12:26:49Z</dcterms:created>
  <dcterms:modified xsi:type="dcterms:W3CDTF">2022-03-31T12:27:04Z</dcterms:modified>
</cp:coreProperties>
</file>