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9F4CC37-F1F8-4C17-BC5A-D1E4E3DCCC90}">
          <p14:sldIdLst>
            <p14:sldId id="256"/>
          </p14:sldIdLst>
        </p14:section>
        <p14:section name="Sección sin título" id="{AAE3FA5E-609C-42FF-902B-2B4CF84946ED}">
          <p14:sldIdLst>
            <p14:sldId id="261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1C1B5-827E-48FB-956F-74E5D11B98D5}" type="datetimeFigureOut">
              <a:rPr lang="es-SV" smtClean="0"/>
              <a:t>16/10/2024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E686D-09D2-44F9-94FC-E1DE47E5601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1164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E686D-09D2-44F9-94FC-E1DE47E5601B}" type="slidenum">
              <a:rPr lang="es-SV" smtClean="0"/>
              <a:t>8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2285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9941-6117-AE54-948A-1CC63943C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A9DCB3-0CED-2867-7B6B-D9AB63381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924C07-E4BC-C2E9-FCD9-6F5A199D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9D0E-54B6-4C41-9F8C-104D5E838D46}" type="datetimeFigureOut">
              <a:rPr lang="es-SV" smtClean="0"/>
              <a:t>16/10/2024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AB495-273A-18F1-66AC-E608FAAC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136336-A3A3-411E-537A-F626F1FD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0993-4C7A-42F0-9DD4-B6CD49F6910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6707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99ECD-7368-E256-1F8E-E64450C7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495ADA-B54B-58E8-4767-0E5DE75CB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9B4C9-91C0-736D-6121-11EFAC30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9D0E-54B6-4C41-9F8C-104D5E838D46}" type="datetimeFigureOut">
              <a:rPr lang="es-SV" smtClean="0"/>
              <a:t>16/10/2024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A3F3E2-0F74-11B9-0E4D-66610083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BFD2BB-7514-B3F7-3DE3-4F00C14F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0993-4C7A-42F0-9DD4-B6CD49F6910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7960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5143B9-0CEF-2451-E26E-D2D5F428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1F9F67-81BC-E626-4311-63C493854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E8FF2C-71AA-3DB0-B162-5B48D8CA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9D0E-54B6-4C41-9F8C-104D5E838D46}" type="datetimeFigureOut">
              <a:rPr lang="es-SV" smtClean="0"/>
              <a:t>16/10/2024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047169-BA03-300B-1D18-1003122A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AEF9AE-52DB-9B46-3451-0F2BED5C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0993-4C7A-42F0-9DD4-B6CD49F6910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2589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F88C0-7C54-9F4F-BF15-517553BD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803A68-11C2-E362-F74A-D114E1BD5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78FF1-312B-28DE-A70C-1211B914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9D0E-54B6-4C41-9F8C-104D5E838D46}" type="datetimeFigureOut">
              <a:rPr lang="es-SV" smtClean="0"/>
              <a:t>16/10/2024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333E35-A540-DADF-068D-9149F93A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48FF6-08C4-6C92-61E6-F4EA38F8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0993-4C7A-42F0-9DD4-B6CD49F6910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4960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4793E-B595-6449-3E06-632B85E6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67759E-5CF5-EEC9-D36D-B2F85F88C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FC2A6-0C83-C3EA-F5F1-E4D48C43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9D0E-54B6-4C41-9F8C-104D5E838D46}" type="datetimeFigureOut">
              <a:rPr lang="es-SV" smtClean="0"/>
              <a:t>16/10/2024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4B0F7F-474C-CFF8-98B8-A31F19C9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5D5AE8-F8F2-82D9-27D6-BEE1653F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0993-4C7A-42F0-9DD4-B6CD49F6910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3516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597FF-C003-C0FA-96ED-5D06B08A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A2D476-CBBB-5026-FDCE-8C8524FA8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CE6ECB-5418-2643-210C-41063A046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65CC49-010F-AE17-9302-5A09BCFF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9D0E-54B6-4C41-9F8C-104D5E838D46}" type="datetimeFigureOut">
              <a:rPr lang="es-SV" smtClean="0"/>
              <a:t>16/10/2024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20B994-3788-39A7-43D9-2FECDC7C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411FC5-6404-40B7-6B2E-6F28B924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0993-4C7A-42F0-9DD4-B6CD49F6910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6341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ED3A1-F954-89AA-C5B1-9774D012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8DB5E8-74B4-CD04-20CB-DB305E74F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C49241-02C9-3E67-769B-627EEDF71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035C57-47C4-DAB5-2847-16A2FAE1B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7FFC57-67DF-18C7-5120-B77387339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FFB466-C906-3B35-44A0-8AE533E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9D0E-54B6-4C41-9F8C-104D5E838D46}" type="datetimeFigureOut">
              <a:rPr lang="es-SV" smtClean="0"/>
              <a:t>16/10/2024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31B88E-B67C-E76E-4BD7-0D819935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2C52C6-30D0-AFA3-1C72-18472737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0993-4C7A-42F0-9DD4-B6CD49F6910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0776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31621-E382-830D-27C6-9165CD2C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6B8D16-1EE9-FE96-4D42-56325277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9D0E-54B6-4C41-9F8C-104D5E838D46}" type="datetimeFigureOut">
              <a:rPr lang="es-SV" smtClean="0"/>
              <a:t>16/10/2024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7D115B-2CAD-73EF-E679-DFCC4E23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E506F4-5386-B963-3EF4-F7E34A39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0993-4C7A-42F0-9DD4-B6CD49F6910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7691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EE7296-9C4B-FB70-AE9D-D88A9606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9D0E-54B6-4C41-9F8C-104D5E838D46}" type="datetimeFigureOut">
              <a:rPr lang="es-SV" smtClean="0"/>
              <a:t>16/10/2024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6CC590-B22A-5F9B-F5BC-639B18D8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F5C79C-796B-6782-FC61-D40663D9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0993-4C7A-42F0-9DD4-B6CD49F6910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5889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07522-3927-B7D3-482E-1819D20C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0D6F3-5BCB-E183-8821-AE1A65E90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551FF4-2AF2-E58E-CFA4-7AA73A9A0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68DBF-1F1A-8164-0CA7-0E281E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9D0E-54B6-4C41-9F8C-104D5E838D46}" type="datetimeFigureOut">
              <a:rPr lang="es-SV" smtClean="0"/>
              <a:t>16/10/2024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FF47FC-397E-3DCA-EC3E-D97E035A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F1F749-671B-1CDB-1F0F-ACA3764B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0993-4C7A-42F0-9DD4-B6CD49F6910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130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1C309-B500-45EE-6941-1F8F466B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A2C2EA-B3DC-05B8-D705-249D6906C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763AB7-E640-D2AB-FA2C-2A58EBF7E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94347F-F9EA-C7AE-CB69-DE8495E9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9D0E-54B6-4C41-9F8C-104D5E838D46}" type="datetimeFigureOut">
              <a:rPr lang="es-SV" smtClean="0"/>
              <a:t>16/10/2024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8407BE-EBB0-C049-B94C-ACB80E73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4071A3-D91B-8FD4-E4B1-F388398C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0993-4C7A-42F0-9DD4-B6CD49F6910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103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DCA651-0D7F-B3C8-6057-D64A78B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DA3993-84C0-8069-6AED-76281CE6B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9BF8-9BD3-70CE-5875-3247BCE69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59D0E-54B6-4C41-9F8C-104D5E838D46}" type="datetimeFigureOut">
              <a:rPr lang="es-SV" smtClean="0"/>
              <a:t>16/10/2024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20874F-2D4E-D5E2-2446-E76A1539F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6B025-6AA1-91F9-F5F9-D7003EA3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40993-4C7A-42F0-9DD4-B6CD49F6910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7020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823F778-078E-85F4-3A55-28BDB608D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496" y="299853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Pygame es una librería de Python diseñada para la creación de videojuegos en 2D. Es muy popular en la comunidad de programadores y aficionados a los videojuegos debido a su simplicidad y versatilidad. Se utiliza para crear gráficos, gestionar eventos, reproducir sonidos y mucho más.</a:t>
            </a:r>
            <a:endParaRPr lang="es-SV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9F27F6-1FAB-94A7-7DA3-2B699DD1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47" y="1292247"/>
            <a:ext cx="9144793" cy="2389839"/>
          </a:xfrm>
          <a:prstGeom prst="rect">
            <a:avLst/>
          </a:prstGeom>
        </p:spPr>
      </p:pic>
      <p:pic>
        <p:nvPicPr>
          <p:cNvPr id="7" name="Imagen 6" descr="Un dibujo de un perro">
            <a:extLst>
              <a:ext uri="{FF2B5EF4-FFF2-40B4-BE49-F238E27FC236}">
                <a16:creationId xmlns:a16="http://schemas.microsoft.com/office/drawing/2014/main" id="{7AA23F41-70F0-9AD2-E833-2D7EF3C6E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60" y="750482"/>
            <a:ext cx="5081158" cy="149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F84D5-E6E8-C08D-E143-7EE2240E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828" y="2766218"/>
            <a:ext cx="1228344" cy="1325563"/>
          </a:xfrm>
        </p:spPr>
        <p:txBody>
          <a:bodyPr>
            <a:normAutofit fontScale="90000"/>
          </a:bodyPr>
          <a:lstStyle/>
          <a:p>
            <a:r>
              <a:rPr lang="es-SV" sz="6000" dirty="0">
                <a:solidFill>
                  <a:srgbClr val="FF0000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63788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E220A-C9C9-6ACF-FF3D-62113FAB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>
                <a:solidFill>
                  <a:srgbClr val="FF0000"/>
                </a:solidFill>
              </a:rPr>
              <a:t>Que es Pygame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EBA72-2D88-06AC-882A-BD160E761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0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MX" sz="2600" b="1" dirty="0">
                <a:solidFill>
                  <a:srgbClr val="FF0000"/>
                </a:solidFill>
              </a:rPr>
              <a:t>Pygame</a:t>
            </a:r>
            <a:r>
              <a:rPr lang="es-MX" sz="2600" dirty="0"/>
              <a:t> </a:t>
            </a:r>
            <a:r>
              <a:rPr lang="es-MX" sz="2600" dirty="0">
                <a:solidFill>
                  <a:schemeClr val="accent6">
                    <a:lumMod val="75000"/>
                  </a:schemeClr>
                </a:solidFill>
              </a:rPr>
              <a:t>es una librería de Python que se utiliza para desarrollar videojuegos en 2D. Facilita el manejo de gráficos, sonido y la interacción del jugador a través de dispositivos de entrada como el teclado y el ratón. Pygame está diseñada para ser simple y fácil de aprender, lo que la convierte en una excelente opción tanto para principiantes como para desarrolladores que quieren crear juegos o aplicaciones interactivas.</a:t>
            </a:r>
          </a:p>
          <a:p>
            <a:r>
              <a:rPr lang="es-MX" sz="2600" b="1" dirty="0">
                <a:solidFill>
                  <a:srgbClr val="FF0000"/>
                </a:solidFill>
              </a:rPr>
              <a:t>Características principales: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600" b="1" dirty="0">
                <a:solidFill>
                  <a:srgbClr val="FF0000"/>
                </a:solidFill>
              </a:rPr>
              <a:t>Reproducción de audio</a:t>
            </a:r>
            <a:r>
              <a:rPr lang="es-MX" sz="2600" dirty="0">
                <a:solidFill>
                  <a:srgbClr val="FF0000"/>
                </a:solidFill>
              </a:rPr>
              <a:t>: </a:t>
            </a:r>
            <a:r>
              <a:rPr lang="es-MX" sz="2600" dirty="0">
                <a:solidFill>
                  <a:schemeClr val="accent6">
                    <a:lumMod val="75000"/>
                  </a:schemeClr>
                </a:solidFill>
              </a:rPr>
              <a:t>Soporta efectos de sonido y música de fondo.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600" b="1" dirty="0">
                <a:solidFill>
                  <a:srgbClr val="FF0000"/>
                </a:solidFill>
              </a:rPr>
              <a:t>Control de eventos</a:t>
            </a:r>
            <a:r>
              <a:rPr lang="es-MX" sz="2600" dirty="0">
                <a:solidFill>
                  <a:srgbClr val="FF0000"/>
                </a:solidFill>
              </a:rPr>
              <a:t>: </a:t>
            </a:r>
            <a:r>
              <a:rPr lang="es-MX" sz="2600" dirty="0">
                <a:solidFill>
                  <a:schemeClr val="accent6">
                    <a:lumMod val="75000"/>
                  </a:schemeClr>
                </a:solidFill>
              </a:rPr>
              <a:t>Gestiona la entrada del teclado, ratón y otros dispositivos.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840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50050E4-49B3-F98D-171C-7F10C59B4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24" y="319972"/>
            <a:ext cx="8806628" cy="2752412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52E81BD-9D8F-6348-9EF0-BC4FCF578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33856" y="3431611"/>
            <a:ext cx="1080820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kumimoji="0" lang="es-SV" altLang="es-SV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Fácil de usar</a:t>
            </a:r>
            <a:r>
              <a:rPr kumimoji="0" lang="es-SV" altLang="es-SV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Ideal para principiantes y desarrolladores que desean aprender a programar juegos. La sintaxis de Python, junto con las herramientas de Pygame, permite desarrollar juegos de manera rápida y sencilla.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Gráficos 2D</a:t>
            </a:r>
            <a:r>
              <a:rPr kumimoji="0" lang="es-SV" altLang="es-SV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SV" altLang="es-SV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Pygame facilita la creación y el manejo de gráficos en 2D, como sprites, imágenes y formas básicas. Esto lo hace perfecto para juegos arcade, plataformas y otros géneros simples.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Gestión de eventos</a:t>
            </a:r>
            <a:r>
              <a:rPr kumimoji="0" lang="es-SV" altLang="es-SV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Detecta entradas del teclado, ratón y otros dispositivos. Puedes interactuar con el juego a través de eventos como teclas presionadas o clics de ratón.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Portabilidad</a:t>
            </a:r>
            <a:r>
              <a:rPr kumimoji="0" lang="es-SV" altLang="es-SV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SV" altLang="es-SV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Al estar basada en Python, los juegos creados con Pygame pueden ejecutarse en múltiples plataformas como Windows, macOS y Linux</a:t>
            </a:r>
          </a:p>
        </p:txBody>
      </p:sp>
    </p:spTree>
    <p:extLst>
      <p:ext uri="{BB962C8B-B14F-4D97-AF65-F5344CB8AC3E}">
        <p14:creationId xmlns:p14="http://schemas.microsoft.com/office/powerpoint/2010/main" val="353457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computadora&#10;&#10;Descripción generada automáticamente con confianza media">
            <a:extLst>
              <a:ext uri="{FF2B5EF4-FFF2-40B4-BE49-F238E27FC236}">
                <a16:creationId xmlns:a16="http://schemas.microsoft.com/office/drawing/2014/main" id="{69F24ED3-84F1-EBA6-A3E6-3DB33B3D8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b="3115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04D7CEC0-496F-FE3A-3254-60AF6C75C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582" y="3710613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Para instalar la biblioteca Pygame se utiliza el siguiente codigo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pin install pygame</a:t>
            </a:r>
          </a:p>
        </p:txBody>
      </p:sp>
    </p:spTree>
    <p:extLst>
      <p:ext uri="{BB962C8B-B14F-4D97-AF65-F5344CB8AC3E}">
        <p14:creationId xmlns:p14="http://schemas.microsoft.com/office/powerpoint/2010/main" val="307516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1030D2B7-5FBD-24D9-C606-CDEB0B4B9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98" y="2231827"/>
            <a:ext cx="7181850" cy="4059307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78BFFC6-5372-31E8-0A0C-2118FCFBC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9710" y="108661"/>
            <a:ext cx="8823826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SV" altLang="es-SV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Módulos clave de Pygame: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pygame.display</a:t>
            </a:r>
            <a:r>
              <a:rPr kumimoji="0" lang="es-SV" altLang="es-SV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: </a:t>
            </a:r>
            <a:r>
              <a:rPr kumimoji="0" lang="es-SV" altLang="es-SV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Para crear y gestionar la ventana del juego.</a:t>
            </a:r>
            <a:endParaRPr kumimoji="0" lang="es-SV" altLang="es-SV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pygame.draw</a:t>
            </a:r>
            <a:r>
              <a:rPr kumimoji="0" lang="es-SV" altLang="es-SV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: </a:t>
            </a:r>
            <a:r>
              <a:rPr kumimoji="0" lang="es-SV" altLang="es-SV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Para dibujar formas geométricas como rectángulos y círculos.</a:t>
            </a:r>
            <a:endParaRPr kumimoji="0" lang="es-SV" altLang="es-SV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pygame.image</a:t>
            </a:r>
            <a:r>
              <a:rPr kumimoji="0" lang="es-SV" altLang="es-SV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: </a:t>
            </a:r>
            <a:r>
              <a:rPr kumimoji="0" lang="es-SV" altLang="es-SV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Para cargar y manipular imágenes.</a:t>
            </a:r>
            <a:endParaRPr kumimoji="0" lang="es-SV" altLang="es-SV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pygame.mixer</a:t>
            </a:r>
            <a:r>
              <a:rPr kumimoji="0" lang="es-SV" altLang="es-SV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: </a:t>
            </a:r>
            <a:r>
              <a:rPr kumimoji="0" lang="es-SV" altLang="es-SV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Para añadir y controlar música de fondo y efectos de sonido.</a:t>
            </a:r>
            <a:endParaRPr kumimoji="0" lang="es-SV" altLang="es-SV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pygame.event</a:t>
            </a:r>
            <a:r>
              <a:rPr kumimoji="0" lang="es-SV" altLang="es-SV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: </a:t>
            </a:r>
            <a:r>
              <a:rPr kumimoji="0" lang="es-SV" altLang="es-SV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Para gestionar los eventos de interacción del jugador con el juego.</a:t>
            </a:r>
            <a:endParaRPr kumimoji="0" lang="es-SV" altLang="es-SV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SV" altLang="es-SV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2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57F8F-C582-DADE-AB7B-4379F475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279392"/>
            <a:ext cx="11137392" cy="1856233"/>
          </a:xfrm>
        </p:spPr>
        <p:txBody>
          <a:bodyPr>
            <a:noAutofit/>
          </a:bodyPr>
          <a:lstStyle/>
          <a:p>
            <a:r>
              <a:rPr lang="es-MX" sz="2000" b="1" dirty="0">
                <a:solidFill>
                  <a:srgbClr val="FF0000"/>
                </a:solidFill>
              </a:rPr>
              <a:t>Ventajas de usar Pygame:</a:t>
            </a:r>
            <a:br>
              <a:rPr lang="es-MX" sz="2000" b="1" dirty="0"/>
            </a:br>
            <a:r>
              <a:rPr lang="es-MX" sz="2000" b="1" dirty="0">
                <a:solidFill>
                  <a:srgbClr val="FF0000"/>
                </a:solidFill>
              </a:rPr>
              <a:t>Comunidad activa</a:t>
            </a:r>
            <a:r>
              <a:rPr lang="es-MX" sz="2000" dirty="0">
                <a:solidFill>
                  <a:srgbClr val="FF0000"/>
                </a:solidFill>
              </a:rPr>
              <a:t>: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Hay numerosos tutoriales, documentación y ejemplos disponibles.</a:t>
            </a:r>
            <a:br>
              <a:rPr lang="es-MX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MX" sz="2000" b="1" dirty="0">
                <a:solidFill>
                  <a:srgbClr val="FF0000"/>
                </a:solidFill>
              </a:rPr>
              <a:t>Ideal para aprender</a:t>
            </a:r>
            <a:r>
              <a:rPr lang="es-MX" sz="2000" dirty="0">
                <a:solidFill>
                  <a:srgbClr val="FF0000"/>
                </a:solidFill>
              </a:rPr>
              <a:t>: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Pygame es una gran herramienta para estudiantes de programación, ya que permite crear proyectos interesantes y divertidos.</a:t>
            </a:r>
            <a:br>
              <a:rPr lang="es-MX" sz="2000" dirty="0"/>
            </a:br>
            <a:r>
              <a:rPr lang="es-MX" sz="2000" b="1" dirty="0">
                <a:solidFill>
                  <a:srgbClr val="FF0000"/>
                </a:solidFill>
              </a:rPr>
              <a:t>Extensible</a:t>
            </a:r>
            <a:r>
              <a:rPr lang="es-MX" sz="2000" dirty="0">
                <a:solidFill>
                  <a:srgbClr val="FF0000"/>
                </a:solidFill>
              </a:rPr>
              <a:t>: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Si bien es una librería simple, Pygame puede ser combinada con otras herramientas de Python para crear juegos más complejos.</a:t>
            </a:r>
            <a:br>
              <a:rPr lang="es-MX" sz="2000" dirty="0">
                <a:solidFill>
                  <a:schemeClr val="accent6">
                    <a:lumMod val="75000"/>
                  </a:schemeClr>
                </a:solidFill>
              </a:rPr>
            </a:br>
            <a:endParaRPr lang="es-SV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Marcador de contenido 4" descr="Interfaz de usuario gráfica, Aplicación">
            <a:extLst>
              <a:ext uri="{FF2B5EF4-FFF2-40B4-BE49-F238E27FC236}">
                <a16:creationId xmlns:a16="http://schemas.microsoft.com/office/drawing/2014/main" id="{CE69DD34-5F6E-A79C-7DE4-4244A7BC2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32" y="411968"/>
            <a:ext cx="9241536" cy="3419368"/>
          </a:xfrm>
        </p:spPr>
      </p:pic>
    </p:spTree>
    <p:extLst>
      <p:ext uri="{BB962C8B-B14F-4D97-AF65-F5344CB8AC3E}">
        <p14:creationId xmlns:p14="http://schemas.microsoft.com/office/powerpoint/2010/main" val="69513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2DA93-607C-A33E-7370-642715DE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sz="3200">
                <a:solidFill>
                  <a:srgbClr val="FF0000"/>
                </a:solidFill>
              </a:rPr>
              <a:t>Desventajas de usar pygame</a:t>
            </a:r>
            <a:endParaRPr lang="es-SV" sz="3200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B29D41-7F2A-E67F-0E7A-D5DA89B1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Limitado a gráficos 2D</a:t>
            </a:r>
            <a:r>
              <a:rPr lang="es-MX" sz="2400" dirty="0">
                <a:solidFill>
                  <a:srgbClr val="FF0000"/>
                </a:solidFill>
              </a:rPr>
              <a:t>: </a:t>
            </a:r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Pygame está diseñado principalmente para juegos 2D. No es adecuado para crear juegos en 3D o con gráficos avanzados.</a:t>
            </a:r>
          </a:p>
          <a:p>
            <a:r>
              <a:rPr lang="es-MX" sz="2400" b="1" dirty="0">
                <a:solidFill>
                  <a:srgbClr val="FF0000"/>
                </a:solidFill>
              </a:rPr>
              <a:t>No incluye un motor físico avanzado</a:t>
            </a:r>
            <a:r>
              <a:rPr lang="es-MX" sz="2400" dirty="0">
                <a:solidFill>
                  <a:srgbClr val="FF0000"/>
                </a:solidFill>
              </a:rPr>
              <a:t>: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Pygame no tiene herramientas integradas para la simulación de física avanzada (como colisiones complejas o gravedad), por lo que cualquier motor de física debe ser implementado por el desarrollador o añadido como una librería</a:t>
            </a:r>
          </a:p>
          <a:p>
            <a:r>
              <a:rPr lang="es-MX" sz="2400" b="1" dirty="0">
                <a:solidFill>
                  <a:srgbClr val="FF0000"/>
                </a:solidFill>
              </a:rPr>
              <a:t>No es ideal para juegos comerciales grandes</a:t>
            </a:r>
            <a:r>
              <a:rPr lang="es-MX" sz="2400" dirty="0">
                <a:solidFill>
                  <a:srgbClr val="FF0000"/>
                </a:solidFill>
              </a:rPr>
              <a:t>:</a:t>
            </a:r>
            <a:r>
              <a:rPr lang="es-MX" sz="2400" dirty="0"/>
              <a:t> </a:t>
            </a:r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Aunque se pueden crear juegos completos, no es una herramienta comúnmente usada para proyectos comerciales de gran escala debido a sus limitaciones en rendimiento y escalabilidad.</a:t>
            </a:r>
          </a:p>
        </p:txBody>
      </p:sp>
    </p:spTree>
    <p:extLst>
      <p:ext uri="{BB962C8B-B14F-4D97-AF65-F5344CB8AC3E}">
        <p14:creationId xmlns:p14="http://schemas.microsoft.com/office/powerpoint/2010/main" val="371006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6EF85-ACE5-A190-49BD-51A7B397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>
                <a:solidFill>
                  <a:srgbClr val="FF0000"/>
                </a:solidFill>
              </a:rPr>
              <a:t>Casos de usos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653D6-DA5A-9C46-8DBF-99769D2F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>
                <a:solidFill>
                  <a:srgbClr val="FF0000"/>
                </a:solidFill>
              </a:rPr>
              <a:t>Desarrollo de videojuegos en 2D:</a:t>
            </a:r>
            <a:r>
              <a:rPr lang="es-SV" sz="2000" dirty="0">
                <a:solidFill>
                  <a:schemeClr val="accent6">
                    <a:lumMod val="75000"/>
                  </a:schemeClr>
                </a:solidFill>
              </a:rPr>
              <a:t>Prototipos de juegos, Juegos de plataformas, Juegos arcade clásicos</a:t>
            </a:r>
          </a:p>
          <a:p>
            <a:pPr marL="0" indent="0">
              <a:buNone/>
            </a:pPr>
            <a:endParaRPr lang="es-MX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SV" sz="2400" dirty="0">
                <a:solidFill>
                  <a:srgbClr val="FF0000"/>
                </a:solidFill>
              </a:rPr>
              <a:t>Simulaciones educativas</a:t>
            </a:r>
            <a:r>
              <a:rPr lang="es-SV" sz="2000" dirty="0">
                <a:solidFill>
                  <a:srgbClr val="FF0000"/>
                </a:solidFill>
              </a:rPr>
              <a:t>: </a:t>
            </a:r>
            <a:r>
              <a:rPr lang="es-SV" sz="2000" dirty="0">
                <a:solidFill>
                  <a:schemeClr val="accent6">
                    <a:lumMod val="75000"/>
                  </a:schemeClr>
                </a:solidFill>
              </a:rPr>
              <a:t>Simulaciones gráficas,</a:t>
            </a:r>
            <a:r>
              <a:rPr lang="es-SV" sz="2000" b="1" dirty="0"/>
              <a:t> </a:t>
            </a:r>
            <a:r>
              <a:rPr lang="es-SV" sz="2000" dirty="0">
                <a:solidFill>
                  <a:schemeClr val="accent6">
                    <a:lumMod val="75000"/>
                  </a:schemeClr>
                </a:solidFill>
              </a:rPr>
              <a:t>Juegos educativos</a:t>
            </a:r>
          </a:p>
          <a:p>
            <a:endParaRPr lang="es-SV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SV" sz="2400" dirty="0">
                <a:solidFill>
                  <a:srgbClr val="FF0000"/>
                </a:solidFill>
              </a:rPr>
              <a:t>Proyectos de estudiantes: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Introducción a la programación de juegos,</a:t>
            </a:r>
            <a:r>
              <a:rPr lang="es-SV" sz="2000" dirty="0">
                <a:solidFill>
                  <a:schemeClr val="accent6">
                    <a:lumMod val="75000"/>
                  </a:schemeClr>
                </a:solidFill>
              </a:rPr>
              <a:t> Competencias de programación</a:t>
            </a:r>
          </a:p>
          <a:p>
            <a:endParaRPr lang="es-SV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dirty="0">
                <a:solidFill>
                  <a:srgbClr val="FF0000"/>
                </a:solidFill>
              </a:rPr>
              <a:t>Aplicaciones interactivas no relacionadas con juegos:</a:t>
            </a:r>
            <a:r>
              <a:rPr lang="es-SV" sz="2000" dirty="0">
                <a:solidFill>
                  <a:schemeClr val="accent6">
                    <a:lumMod val="75000"/>
                  </a:schemeClr>
                </a:solidFill>
              </a:rPr>
              <a:t>Visualización de datos,</a:t>
            </a:r>
            <a:r>
              <a:rPr lang="es-SV" sz="1400" dirty="0"/>
              <a:t> </a:t>
            </a:r>
            <a:r>
              <a:rPr lang="es-SV" sz="2000" dirty="0">
                <a:solidFill>
                  <a:schemeClr val="accent6">
                    <a:lumMod val="75000"/>
                  </a:schemeClr>
                </a:solidFill>
              </a:rPr>
              <a:t>Simuladores de entornos virtuales</a:t>
            </a:r>
          </a:p>
          <a:p>
            <a:endParaRPr lang="es-SV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SV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SV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1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890E4-EF01-2D2C-528D-D0DADD6C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392557"/>
            <a:ext cx="10515600" cy="1325563"/>
          </a:xfrm>
        </p:spPr>
        <p:txBody>
          <a:bodyPr>
            <a:normAutofit/>
          </a:bodyPr>
          <a:lstStyle/>
          <a:p>
            <a:r>
              <a:rPr lang="es-SV" sz="4000" dirty="0">
                <a:solidFill>
                  <a:srgbClr val="FF0000"/>
                </a:solidFill>
              </a:rPr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8F017-496A-E570-7D1E-C85D0F62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401697"/>
            <a:ext cx="10515600" cy="2654935"/>
          </a:xfrm>
        </p:spPr>
        <p:txBody>
          <a:bodyPr/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Pygame es una excelente opción para los desarrolladores que desean iniciarse en la programación de videojuegos o crear prototipos rápidos de juegos en 2D. Es fácil de aprender y tiene las herramientas necesarias para manejar gráficos, audio y eventos, haciendo del desarrollo de juegos una experiencia accesible y divertida.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733182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662</Words>
  <Application>Microsoft Office PowerPoint</Application>
  <PresentationFormat>Panorámica</PresentationFormat>
  <Paragraphs>36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Tema de Office</vt:lpstr>
      <vt:lpstr>Presentación de PowerPoint</vt:lpstr>
      <vt:lpstr>Que es Pygame</vt:lpstr>
      <vt:lpstr>Fácil de usar: Ideal para principiantes y desarrolladores que desean aprender a programar juegos. La sintaxis de Python, junto con las herramientas de Pygame, permite desarrollar juegos de manera rápida y sencilla.  Gráficos 2D: Pygame facilita la creación y el manejo de gráficos en 2D, como sprites, imágenes y formas básicas. Esto lo hace perfecto para juegos arcade, plataformas y otros géneros simples. Gestión de eventos: Detecta entradas del teclado, ratón y otros dispositivos. Puedes interactuar con el juego a través de eventos como teclas presionadas o clics de ratón. Portabilidad: Al estar basada en Python, los juegos creados con Pygame pueden ejecutarse en múltiples plataformas como Windows, macOS y Linux</vt:lpstr>
      <vt:lpstr>Presentación de PowerPoint</vt:lpstr>
      <vt:lpstr>Módulos clave de Pygame: pygame.display: Para crear y gestionar la ventana del juego. pygame.draw: Para dibujar formas geométricas como rectángulos y círculos. pygame.image: Para cargar y manipular imágenes. pygame.mixer: Para añadir y controlar música de fondo y efectos de sonido. pygame.event: Para gestionar los eventos de interacción del jugador con el juego. </vt:lpstr>
      <vt:lpstr>Ventajas de usar Pygame: Comunidad activa: Hay numerosos tutoriales, documentación y ejemplos disponibles. Ideal para aprender: Pygame es una gran herramienta para estudiantes de programación, ya que permite crear proyectos interesantes y divertidos. Extensible: Si bien es una librería simple, Pygame puede ser combinada con otras herramientas de Python para crear juegos más complejos. </vt:lpstr>
      <vt:lpstr>Desventajas de usar pygame</vt:lpstr>
      <vt:lpstr>Casos de usos </vt:lpstr>
      <vt:lpstr>Conclusión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Gerson Ezequiel Pineda Argueta</dc:creator>
  <cp:lastModifiedBy>Gerson Ezequiel Pineda Argueta</cp:lastModifiedBy>
  <cp:revision>1</cp:revision>
  <dcterms:created xsi:type="dcterms:W3CDTF">2024-10-16T23:03:35Z</dcterms:created>
  <dcterms:modified xsi:type="dcterms:W3CDTF">2024-10-17T01:24:13Z</dcterms:modified>
</cp:coreProperties>
</file>