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C8C6A-47A9-4A58-BA05-EC427FD5CCC5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51198-3B05-4FAF-8C83-E6EF90787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5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1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1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5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8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2941-4F93-41DA-8CC9-B6E163CEC4A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FE2C-409B-4BC3-8708-9885B22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>
            <a:off x="850006" y="3219718"/>
            <a:ext cx="9813702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91672" y="1883536"/>
            <a:ext cx="1493949" cy="10689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sourceJavaFileObject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2847" y="5090374"/>
            <a:ext cx="4765692" cy="1595291"/>
            <a:chOff x="2354713" y="4760353"/>
            <a:chExt cx="4765692" cy="1494754"/>
          </a:xfrm>
        </p:grpSpPr>
        <p:sp>
          <p:nvSpPr>
            <p:cNvPr id="13" name="圆角矩形 12"/>
            <p:cNvSpPr/>
            <p:nvPr/>
          </p:nvSpPr>
          <p:spPr>
            <a:xfrm>
              <a:off x="3538471" y="4760353"/>
              <a:ext cx="2073499" cy="10689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JavaFileObject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54713" y="5403491"/>
              <a:ext cx="4765692" cy="851616"/>
              <a:chOff x="2517178" y="6006383"/>
              <a:chExt cx="4765692" cy="85161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517178" y="6033751"/>
                <a:ext cx="2231907" cy="824248"/>
              </a:xfrm>
              <a:prstGeom prst="ellipse">
                <a:avLst/>
              </a:prstGeom>
              <a:solidFill>
                <a:srgbClr val="BFBFBF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</a:rPr>
                  <a:t>getCharContent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575220" y="6006383"/>
                <a:ext cx="2707650" cy="824248"/>
              </a:xfrm>
              <a:prstGeom prst="ellipse">
                <a:avLst/>
              </a:prstGeom>
              <a:solidFill>
                <a:srgbClr val="BFBFBF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</a:rPr>
                  <a:t>openOutputStream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543890" y="3625545"/>
            <a:ext cx="5100034" cy="10689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TmpJavaFileManager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25204" y="202844"/>
            <a:ext cx="5447763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fileObjectMap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10" idx="3"/>
            <a:endCxn id="16" idx="0"/>
          </p:cNvCxnSpPr>
          <p:nvPr/>
        </p:nvCxnSpPr>
        <p:spPr>
          <a:xfrm>
            <a:off x="2485621" y="2418009"/>
            <a:ext cx="608286" cy="1207536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0"/>
            <a:endCxn id="18" idx="2"/>
          </p:cNvCxnSpPr>
          <p:nvPr/>
        </p:nvCxnSpPr>
        <p:spPr>
          <a:xfrm flipH="1" flipV="1">
            <a:off x="4749086" y="1349063"/>
            <a:ext cx="5219541" cy="209535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345611" y="3444414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349356" y="4220366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349356" y="5047832"/>
            <a:ext cx="1246032" cy="7244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JavaFileObject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526715" y="3751899"/>
            <a:ext cx="822641" cy="29246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8526715" y="4088806"/>
            <a:ext cx="822641" cy="49377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3" idx="1"/>
          </p:cNvCxnSpPr>
          <p:nvPr/>
        </p:nvCxnSpPr>
        <p:spPr>
          <a:xfrm>
            <a:off x="8526715" y="4055357"/>
            <a:ext cx="822641" cy="135469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656781" y="4021428"/>
            <a:ext cx="2869934" cy="3392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</p:cNvCxnSpPr>
          <p:nvPr/>
        </p:nvCxnSpPr>
        <p:spPr>
          <a:xfrm flipH="1" flipV="1">
            <a:off x="6560535" y="4038392"/>
            <a:ext cx="12820" cy="105198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9990" y="1877096"/>
            <a:ext cx="4040746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fileObjectMap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6202" y="1877095"/>
            <a:ext cx="3937714" cy="11462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2">
                    <a:lumMod val="25000"/>
                  </a:schemeClr>
                </a:solidFill>
              </a:rPr>
              <a:t>modifiedBytes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98113" y="4186825"/>
            <a:ext cx="5057267" cy="114621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HotSwapClassLoader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缺谁加载谁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798" y="3554569"/>
            <a:ext cx="1139458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9990" y="454756"/>
            <a:ext cx="1092830" cy="1318295"/>
            <a:chOff x="139109" y="388515"/>
            <a:chExt cx="1092830" cy="1318295"/>
          </a:xfrm>
        </p:grpSpPr>
        <p:sp>
          <p:nvSpPr>
            <p:cNvPr id="22" name="同侧圆角矩形 21"/>
            <p:cNvSpPr/>
            <p:nvPr/>
          </p:nvSpPr>
          <p:spPr>
            <a:xfrm rot="10800000">
              <a:off x="139109" y="1058574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39110" y="388515"/>
              <a:ext cx="1092829" cy="1280492"/>
              <a:chOff x="647161" y="388515"/>
              <a:chExt cx="1092829" cy="1280492"/>
            </a:xfrm>
          </p:grpSpPr>
          <p:sp>
            <p:nvSpPr>
              <p:cNvPr id="21" name="同侧圆角矩形 20"/>
              <p:cNvSpPr/>
              <p:nvPr/>
            </p:nvSpPr>
            <p:spPr>
              <a:xfrm>
                <a:off x="647164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7161" y="1022676"/>
                <a:ext cx="10928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JavaFile</a:t>
                </a: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Object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78349" y="454756"/>
            <a:ext cx="1092829" cy="1299399"/>
            <a:chOff x="1886118" y="134097"/>
            <a:chExt cx="1092829" cy="1299399"/>
          </a:xfrm>
        </p:grpSpPr>
        <p:sp>
          <p:nvSpPr>
            <p:cNvPr id="29" name="同侧圆角矩形 28"/>
            <p:cNvSpPr/>
            <p:nvPr/>
          </p:nvSpPr>
          <p:spPr>
            <a:xfrm rot="10800000">
              <a:off x="1886120" y="78526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同侧圆角矩形 27"/>
            <p:cNvSpPr/>
            <p:nvPr/>
          </p:nvSpPr>
          <p:spPr>
            <a:xfrm>
              <a:off x="1886121" y="134097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Class</a:t>
              </a:r>
            </a:p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Name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86118" y="768258"/>
              <a:ext cx="1092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2">
                      <a:lumMod val="50000"/>
                    </a:schemeClr>
                  </a:solidFill>
                </a:rPr>
                <a:t>JavaFile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Object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86716" y="487533"/>
            <a:ext cx="1092829" cy="1299691"/>
            <a:chOff x="2909545" y="388515"/>
            <a:chExt cx="1092829" cy="1299691"/>
          </a:xfrm>
        </p:grpSpPr>
        <p:sp>
          <p:nvSpPr>
            <p:cNvPr id="32" name="同侧圆角矩形 31"/>
            <p:cNvSpPr/>
            <p:nvPr/>
          </p:nvSpPr>
          <p:spPr>
            <a:xfrm rot="10800000">
              <a:off x="2909546" y="103997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909545" y="388515"/>
              <a:ext cx="1092829" cy="1280492"/>
              <a:chOff x="2909545" y="388515"/>
              <a:chExt cx="1092829" cy="1280492"/>
            </a:xfrm>
          </p:grpSpPr>
          <p:sp>
            <p:nvSpPr>
              <p:cNvPr id="31" name="同侧圆角矩形 30"/>
              <p:cNvSpPr/>
              <p:nvPr/>
            </p:nvSpPr>
            <p:spPr>
              <a:xfrm>
                <a:off x="2909548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09545" y="1022676"/>
                <a:ext cx="10928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JavaFile</a:t>
                </a: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Object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939821" y="435860"/>
            <a:ext cx="1092831" cy="1318295"/>
            <a:chOff x="139108" y="388515"/>
            <a:chExt cx="1092831" cy="1318295"/>
          </a:xfrm>
        </p:grpSpPr>
        <p:sp>
          <p:nvSpPr>
            <p:cNvPr id="48" name="同侧圆角矩形 47"/>
            <p:cNvSpPr/>
            <p:nvPr/>
          </p:nvSpPr>
          <p:spPr>
            <a:xfrm rot="10800000">
              <a:off x="139109" y="1058574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9108" y="388515"/>
              <a:ext cx="1092831" cy="1182088"/>
              <a:chOff x="647159" y="388515"/>
              <a:chExt cx="1092831" cy="1182088"/>
            </a:xfrm>
          </p:grpSpPr>
          <p:sp>
            <p:nvSpPr>
              <p:cNvPr id="50" name="同侧圆角矩形 49"/>
              <p:cNvSpPr/>
              <p:nvPr/>
            </p:nvSpPr>
            <p:spPr>
              <a:xfrm>
                <a:off x="647164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47159" y="1201271"/>
                <a:ext cx="10928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字节码</a:t>
                </a: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8258644" y="435848"/>
            <a:ext cx="1092829" cy="1299399"/>
            <a:chOff x="1886118" y="134097"/>
            <a:chExt cx="1092829" cy="1299399"/>
          </a:xfrm>
        </p:grpSpPr>
        <p:sp>
          <p:nvSpPr>
            <p:cNvPr id="53" name="同侧圆角矩形 52"/>
            <p:cNvSpPr/>
            <p:nvPr/>
          </p:nvSpPr>
          <p:spPr>
            <a:xfrm rot="10800000">
              <a:off x="1886120" y="78526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1886121" y="134097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Class</a:t>
              </a:r>
            </a:p>
            <a:p>
              <a:pPr algn="ctr"/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Name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886118" y="935799"/>
              <a:ext cx="1092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</a:rPr>
                <a:t>字节码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567121" y="435848"/>
            <a:ext cx="1092839" cy="1299691"/>
            <a:chOff x="2909535" y="388515"/>
            <a:chExt cx="1092839" cy="1299691"/>
          </a:xfrm>
        </p:grpSpPr>
        <p:sp>
          <p:nvSpPr>
            <p:cNvPr id="57" name="同侧圆角矩形 56"/>
            <p:cNvSpPr/>
            <p:nvPr/>
          </p:nvSpPr>
          <p:spPr>
            <a:xfrm rot="10800000">
              <a:off x="2909546" y="1039970"/>
              <a:ext cx="1092826" cy="6482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909535" y="388515"/>
              <a:ext cx="1092839" cy="1141530"/>
              <a:chOff x="2909535" y="388515"/>
              <a:chExt cx="1092839" cy="1141530"/>
            </a:xfrm>
          </p:grpSpPr>
          <p:sp>
            <p:nvSpPr>
              <p:cNvPr id="59" name="同侧圆角矩形 58"/>
              <p:cNvSpPr/>
              <p:nvPr/>
            </p:nvSpPr>
            <p:spPr>
              <a:xfrm>
                <a:off x="2909548" y="388515"/>
                <a:ext cx="1092826" cy="6482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Class</a:t>
                </a:r>
              </a:p>
              <a:p>
                <a:pPr algn="ctr"/>
                <a:r>
                  <a:rPr lang="en-US" altLang="zh-CN" smtClean="0">
                    <a:solidFill>
                      <a:schemeClr val="bg2">
                        <a:lumMod val="50000"/>
                      </a:schemeClr>
                    </a:solidFill>
                  </a:rPr>
                  <a:t>Name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909535" y="1160713"/>
                <a:ext cx="10928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字节码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62" name="直接箭头连接符 61"/>
          <p:cNvCxnSpPr>
            <a:stCxn id="4" idx="3"/>
            <a:endCxn id="5" idx="1"/>
          </p:cNvCxnSpPr>
          <p:nvPr/>
        </p:nvCxnSpPr>
        <p:spPr>
          <a:xfrm flipV="1">
            <a:off x="4510736" y="2450205"/>
            <a:ext cx="2325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915964" y="1999912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修改字节码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0133" y="1309511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90133" y="1670755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5825" y="932921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29175" y="1309511"/>
            <a:ext cx="800100" cy="3612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38775" y="943152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05500" y="932920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29275" y="1304395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350" y="1314625"/>
            <a:ext cx="1885950" cy="33901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05775" y="1304394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133" y="4138436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90133" y="4499680"/>
            <a:ext cx="8545689" cy="36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95825" y="3761846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29175" y="4138436"/>
            <a:ext cx="800100" cy="3612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8775" y="3772077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05500" y="3761845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29275" y="4133320"/>
            <a:ext cx="609600" cy="349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29350" y="4143550"/>
            <a:ext cx="1276350" cy="3561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16629" y="4133318"/>
            <a:ext cx="2061288" cy="3663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56321" y="303424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CONSTANT_UTF8_INFO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2"/>
            <a:endCxn id="26" idx="0"/>
          </p:cNvCxnSpPr>
          <p:nvPr/>
        </p:nvCxnSpPr>
        <p:spPr>
          <a:xfrm>
            <a:off x="5934075" y="3403573"/>
            <a:ext cx="0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49929" y="3761845"/>
            <a:ext cx="933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左大括号 38"/>
          <p:cNvSpPr/>
          <p:nvPr/>
        </p:nvSpPr>
        <p:spPr>
          <a:xfrm rot="5400000">
            <a:off x="8282340" y="2837742"/>
            <a:ext cx="518935" cy="2072217"/>
          </a:xfrm>
          <a:prstGeom prst="leftBrace">
            <a:avLst>
              <a:gd name="adj1" fmla="val 8333"/>
              <a:gd name="adj2" fmla="val 515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273143" y="3189123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490133" y="1320623"/>
            <a:ext cx="1681692" cy="3330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魔数</a:t>
            </a:r>
          </a:p>
        </p:txBody>
      </p:sp>
      <p:sp>
        <p:nvSpPr>
          <p:cNvPr id="42" name="矩形 41"/>
          <p:cNvSpPr/>
          <p:nvPr/>
        </p:nvSpPr>
        <p:spPr>
          <a:xfrm>
            <a:off x="3171825" y="1314625"/>
            <a:ext cx="1657350" cy="3458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版本号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7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 min</dc:creator>
  <cp:lastModifiedBy>ad min</cp:lastModifiedBy>
  <cp:revision>14</cp:revision>
  <dcterms:created xsi:type="dcterms:W3CDTF">2020-04-15T03:41:25Z</dcterms:created>
  <dcterms:modified xsi:type="dcterms:W3CDTF">2020-07-02T13:34:25Z</dcterms:modified>
</cp:coreProperties>
</file>