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53DB4-6E2F-4BEE-A21F-DAAA2406FF2B}" v="202" dt="2018-02-11T22:37:08.435"/>
    <p1510:client id="{44B5F482-BB5B-471F-9E00-84BD22DF62A9}" v="106" dt="2018-02-11T22:27:03.556"/>
    <p1510:client id="{C2D1BC3B-7F91-44C8-8D5F-B880338A539B}" v="96" dt="2018-02-11T22:34:5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E7-4804-8FFD-F1BA25C33DE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E7-4804-8FFD-F1BA25C33DE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E7-4804-8FFD-F1BA25C33DE0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E7-4804-8FFD-F1BA25C33DE0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E7-4804-8FFD-F1BA25C33DE0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E7-4804-8FFD-F1BA25C33DE0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E7-4804-8FFD-F1BA25C33DE0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E7-4804-8FFD-F1BA25C33DE0}"/>
              </c:ext>
            </c:extLst>
          </c:dPt>
          <c:cat>
            <c:numRef>
              <c:f>Hoja1!$A$2:$A$9</c:f>
              <c:numCache>
                <c:formatCode>General</c:formatCode>
                <c:ptCount val="8"/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A8-4E1D-815B-0487D81BE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56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0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4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18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4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0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5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2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96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4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Martín Ariza García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s-ES" sz="2400" dirty="0"/>
              <a:t>Pedro Casas </a:t>
            </a:r>
            <a:r>
              <a:rPr lang="es-ES" sz="2400" dirty="0">
                <a:latin typeface="Calibri Light"/>
                <a:cs typeface="+mj-ea"/>
              </a:rPr>
              <a:t>Martínez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s-ES" sz="2400" dirty="0"/>
              <a:t>Adrián Vaquero Portillo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s-ES" sz="2400" dirty="0"/>
              <a:t>Iván Sanandrés Gutiérrez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478867" y="647700"/>
            <a:ext cx="7127875" cy="1356717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es-ES" sz="8000"/>
              <a:t>WHITE-O-MATIC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A83E5A-2472-46B9-8A33-C4BF651D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Índice:</a:t>
            </a:r>
          </a:p>
          <a:p>
            <a:r>
              <a:rPr lang="es-ES" sz="2400" dirty="0"/>
              <a:t>-Descripción</a:t>
            </a:r>
          </a:p>
          <a:p>
            <a:r>
              <a:rPr lang="es-ES" sz="2400" dirty="0"/>
              <a:t>-Reglas</a:t>
            </a:r>
          </a:p>
          <a:p>
            <a:r>
              <a:rPr lang="es-ES" sz="2400" dirty="0"/>
              <a:t>-Economía de juego</a:t>
            </a:r>
          </a:p>
          <a:p>
            <a:r>
              <a:rPr lang="es-ES" sz="2400" dirty="0"/>
              <a:t>-Mapa de recompensas</a:t>
            </a:r>
          </a:p>
          <a:p>
            <a:r>
              <a:rPr lang="es-ES" sz="2400" dirty="0"/>
              <a:t>-Compensadores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B19187-AFB0-4E02-98DB-9B61F104B7E4}"/>
              </a:ext>
            </a:extLst>
          </p:cNvPr>
          <p:cNvSpPr/>
          <p:nvPr/>
        </p:nvSpPr>
        <p:spPr>
          <a:xfrm>
            <a:off x="6727829" y="3009900"/>
            <a:ext cx="3053473" cy="3052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051DAF-00B4-4054-A974-58B8837BAD84}"/>
              </a:ext>
            </a:extLst>
          </p:cNvPr>
          <p:cNvSpPr/>
          <p:nvPr/>
        </p:nvSpPr>
        <p:spPr>
          <a:xfrm>
            <a:off x="7080250" y="3286125"/>
            <a:ext cx="266700" cy="1108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F2804C-B7AB-4F3E-96F6-6F2BB5D03A34}"/>
              </a:ext>
            </a:extLst>
          </p:cNvPr>
          <p:cNvSpPr/>
          <p:nvPr/>
        </p:nvSpPr>
        <p:spPr>
          <a:xfrm>
            <a:off x="7842782" y="3286125"/>
            <a:ext cx="266700" cy="1108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11F45-8286-4DF6-87F6-68831480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BREVE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266B9-C3B2-452A-A49A-2F357521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6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dirty="0"/>
              <a:t>HISTORIA</a:t>
            </a:r>
          </a:p>
          <a:p>
            <a:r>
              <a:rPr lang="es-ES" dirty="0"/>
              <a:t>-Dos </a:t>
            </a:r>
            <a:r>
              <a:rPr lang="es-ES"/>
              <a:t>"razas":</a:t>
            </a:r>
            <a:r>
              <a:rPr lang="es-ES" dirty="0"/>
              <a:t> blancos y negros</a:t>
            </a:r>
            <a:endParaRPr lang="es-ES">
              <a:solidFill>
                <a:schemeClr val="tx1"/>
              </a:solidFill>
            </a:endParaRPr>
          </a:p>
          <a:p>
            <a:r>
              <a:rPr lang="es-ES" dirty="0"/>
              <a:t>-Atmósfera opresiva</a:t>
            </a:r>
          </a:p>
          <a:p>
            <a:r>
              <a:rPr lang="es-ES" dirty="0"/>
              <a:t>-Concurso </a:t>
            </a:r>
            <a:r>
              <a:rPr lang="es-ES"/>
              <a:t>White-O-</a:t>
            </a:r>
            <a:r>
              <a:rPr lang="es-ES" err="1"/>
              <a:t>Matic</a:t>
            </a:r>
            <a:r>
              <a:rPr lang="es-ES" dirty="0"/>
              <a:t>: el premio es ser blanco</a:t>
            </a:r>
          </a:p>
          <a:p>
            <a:endParaRPr lang="es-ES" dirty="0"/>
          </a:p>
          <a:p>
            <a:r>
              <a:rPr lang="es-ES"/>
              <a:t>ESTILO VISUAL</a:t>
            </a:r>
            <a:endParaRPr lang="es-ES" dirty="0"/>
          </a:p>
          <a:p>
            <a:r>
              <a:rPr lang="es-ES"/>
              <a:t>-Dibujo poligonal</a:t>
            </a:r>
          </a:p>
          <a:p>
            <a:r>
              <a:rPr lang="es-ES"/>
              <a:t>-Minimalismo</a:t>
            </a:r>
          </a:p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BBE177-7206-4E6C-AD2B-0857693C85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6" t="20179"/>
          <a:stretch/>
        </p:blipFill>
        <p:spPr>
          <a:xfrm>
            <a:off x="7320742" y="2712720"/>
            <a:ext cx="3773978" cy="25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3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6E734-42A5-4C48-9614-67D9A6D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DEL JUEGO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734F21-500E-43E5-939F-48CBF90428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93" y="2061498"/>
            <a:ext cx="6426354" cy="361593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39F19B-B675-40D2-9DC9-341FC3426377}"/>
              </a:ext>
            </a:extLst>
          </p:cNvPr>
          <p:cNvSpPr txBox="1"/>
          <p:nvPr/>
        </p:nvSpPr>
        <p:spPr>
          <a:xfrm>
            <a:off x="1097280" y="2676525"/>
            <a:ext cx="4402297" cy="11993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>
                <a:solidFill>
                  <a:srgbClr val="3F3F3F"/>
                </a:solidFill>
              </a:rPr>
              <a:t>DINÁMICA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>
                <a:solidFill>
                  <a:srgbClr val="3F3F3F"/>
                </a:solidFill>
              </a:rPr>
              <a:t>-Fases de plataformas</a:t>
            </a:r>
            <a:endParaRPr lang="en-US">
              <a:solidFill>
                <a:srgbClr val="3F3F3F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s-ES">
                <a:solidFill>
                  <a:srgbClr val="3F3F3F"/>
                </a:solidFill>
              </a:rPr>
              <a:t>-Alta dificultad &lt;-&gt; poca duración</a:t>
            </a:r>
          </a:p>
        </p:txBody>
      </p:sp>
    </p:spTree>
    <p:extLst>
      <p:ext uri="{BB962C8B-B14F-4D97-AF65-F5344CB8AC3E}">
        <p14:creationId xmlns:p14="http://schemas.microsoft.com/office/powerpoint/2010/main" val="104920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34677-F0EE-49B2-A0C7-F6A5D923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ECONOMÍA DE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7FA91-3997-4E3F-A078-99AE04A6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548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dirty="0"/>
              <a:t>Basada en MONEDAS:</a:t>
            </a:r>
          </a:p>
          <a:p>
            <a:r>
              <a:rPr lang="es-ES" dirty="0"/>
              <a:t>-Recogidas dentro y fuera de los niveles</a:t>
            </a:r>
          </a:p>
          <a:p>
            <a:r>
              <a:rPr lang="es-ES" dirty="0"/>
              <a:t>-”Soborno”: DESBLOQUEAR FASES EXTRA</a:t>
            </a:r>
          </a:p>
          <a:p>
            <a:r>
              <a:rPr lang="es-ES"/>
              <a:t>-Cosméticos: gorros, gafas, accesorios..</a:t>
            </a:r>
          </a:p>
          <a:p>
            <a:endParaRPr lang="es-ES"/>
          </a:p>
          <a:p>
            <a:pPr marL="0" indent="0">
              <a:buNone/>
            </a:pPr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82766A-BA25-4FC9-BAFB-B7BACD4D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0" y="1737360"/>
            <a:ext cx="4487487" cy="44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5AB6-D7FB-4E14-9DE9-3A108006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DE RECOMPENSAS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83FC-06DC-48FB-997A-A56F75E8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38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dirty="0"/>
              <a:t>TASA FIJA: Coleccionables</a:t>
            </a:r>
          </a:p>
          <a:p>
            <a:r>
              <a:rPr lang="es-ES" dirty="0"/>
              <a:t>-En sitios estratégicos</a:t>
            </a:r>
          </a:p>
          <a:p>
            <a:r>
              <a:rPr lang="es-ES" dirty="0"/>
              <a:t>-Gran riesgo -&gt; Gran recompensa</a:t>
            </a:r>
          </a:p>
          <a:p>
            <a:endParaRPr lang="es-ES" dirty="0"/>
          </a:p>
          <a:p>
            <a:r>
              <a:rPr lang="es-ES" dirty="0"/>
              <a:t>TASA VARIABLE:</a:t>
            </a:r>
          </a:p>
          <a:p>
            <a:r>
              <a:rPr lang="es-ES" dirty="0"/>
              <a:t>-Cada 4 niveles: Ruleta de la fortuna</a:t>
            </a:r>
          </a:p>
          <a:p>
            <a:r>
              <a:rPr lang="es-ES" dirty="0"/>
              <a:t>-Ganar de 0 a 10 monedas</a:t>
            </a:r>
          </a:p>
          <a:p>
            <a:r>
              <a:rPr lang="es-ES" dirty="0"/>
              <a:t>-Bonus como incentivo para seguir jugando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92D6BA0-828A-41B7-9324-5FA8751EB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787880"/>
              </p:ext>
            </p:extLst>
          </p:nvPr>
        </p:nvGraphicFramePr>
        <p:xfrm>
          <a:off x="6522720" y="1978738"/>
          <a:ext cx="6267797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0DD7F616-BBDC-4E64-853C-01CB4C19D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787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D8966-E20F-4EC8-A52E-7C0F449E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COMPENSADORES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EDC5D3-914B-49BB-BCC1-B04DC6C7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113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/>
              <a:t>NEGATIVOS</a:t>
            </a:r>
            <a:r>
              <a:rPr lang="es-ES" dirty="0"/>
              <a:t>: Risas enlatadas</a:t>
            </a:r>
          </a:p>
          <a:p>
            <a:r>
              <a:rPr lang="es-ES" dirty="0"/>
              <a:t>-Cada vez que mueres</a:t>
            </a:r>
          </a:p>
          <a:p>
            <a:r>
              <a:rPr lang="es-ES" dirty="0"/>
              <a:t>-”Pican” al jugador</a:t>
            </a:r>
          </a:p>
          <a:p>
            <a:endParaRPr lang="es-ES" dirty="0"/>
          </a:p>
          <a:p>
            <a:r>
              <a:rPr lang="es-ES"/>
              <a:t>POSITIVOS</a:t>
            </a:r>
            <a:r>
              <a:rPr lang="es-ES" dirty="0"/>
              <a:t>: Aplausos</a:t>
            </a:r>
          </a:p>
          <a:p>
            <a:r>
              <a:rPr lang="es-ES" dirty="0"/>
              <a:t>-Tras superar una fase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04BD00-FE98-4814-B8D3-AFEDEBE67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84" t="221"/>
          <a:stretch/>
        </p:blipFill>
        <p:spPr>
          <a:xfrm>
            <a:off x="5542170" y="1734346"/>
            <a:ext cx="2576946" cy="2802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7FE316-66E6-456E-BC82-0B5AAE631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11" y="2351888"/>
            <a:ext cx="1621905" cy="32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331EB-E16A-470B-8DB9-B9BE5B1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29" y="4762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sz="8800"/>
              <a:t>¿PREGUNTAS?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DC9F2A5-C1D9-4E55-956D-CF6D66EC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38" y="1290724"/>
            <a:ext cx="9998075" cy="50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7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167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Retrospección</vt:lpstr>
      <vt:lpstr>Martín Ariza García Pedro Casas Martínez Adrián Vaquero Portillo Iván Sanandrés Gutiérrez</vt:lpstr>
      <vt:lpstr>DESCRIPCIÓN BREVE DEL JUEGO</vt:lpstr>
      <vt:lpstr>REGLAS DEL JUEGO</vt:lpstr>
      <vt:lpstr>ECONOMÍA DE JUEGO</vt:lpstr>
      <vt:lpstr>MAPA DE RECOMPENSAS</vt:lpstr>
      <vt:lpstr>COMPENSADORES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Adrián Vaquero Portillo</cp:lastModifiedBy>
  <cp:revision>8</cp:revision>
  <dcterms:modified xsi:type="dcterms:W3CDTF">2018-02-11T22:49:28Z</dcterms:modified>
</cp:coreProperties>
</file>