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32672-330B-43AB-9851-D6EB5A8D2C1F}" v="46" dt="2018-02-18T15:32:43.354"/>
    <p1510:client id="{6CC5B15B-EF8C-40CC-9946-CB310A632F89}" v="56" dt="2018-02-18T15:42:11.912"/>
    <p1510:client id="{433A868C-6EBB-42ED-8330-9B8E7E231E39}" v="242" dt="2018-02-18T16:15:15.691"/>
    <p1510:client id="{2EE5E970-09C8-4652-9691-D31917131E71}" v="379" dt="2018-02-18T16:31:00.182"/>
    <p1510:client id="{02177E07-85C7-42B7-878F-DBD7A5C1BA28}" v="8" dt="2018-02-18T15:59:58.534"/>
    <p1510:client id="{FC9CECB1-E3C0-4A0E-AA78-0D69CE9ECF6C}" v="509" dt="2018-02-18T16:29:0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URN:SPO:ANON#043B764E2FC20D144B938C3B268F840AF128AF03CF0022FBDE35C0CBCA29349C" providerId="AD" clId="Web-{CDF3D9B5-E0CE-4B15-8E50-973712F3AA22}"/>
    <pc:docChg chg="modSld">
      <pc:chgData name="Usuario invitado" userId="URN:SPO:ANON#043B764E2FC20D144B938C3B268F840AF128AF03CF0022FBDE35C0CBCA29349C" providerId="AD" clId="Web-{CDF3D9B5-E0CE-4B15-8E50-973712F3AA22}" dt="2018-02-18T16:25:06.578" v="38"/>
      <pc:docMkLst>
        <pc:docMk/>
      </pc:docMkLst>
      <pc:sldChg chg="addSp delSp modSp">
        <pc:chgData name="Usuario invitado" userId="URN:SPO:ANON#043B764E2FC20D144B938C3B268F840AF128AF03CF0022FBDE35C0CBCA29349C" providerId="AD" clId="Web-{CDF3D9B5-E0CE-4B15-8E50-973712F3AA22}" dt="2018-02-18T16:25:06.578" v="38"/>
        <pc:sldMkLst>
          <pc:docMk/>
          <pc:sldMk cId="3934944387" sldId="257"/>
        </pc:sldMkLst>
        <pc:spChg chg="mod">
          <ac:chgData name="Usuario invitado" userId="URN:SPO:ANON#043B764E2FC20D144B938C3B268F840AF128AF03CF0022FBDE35C0CBCA29349C" providerId="AD" clId="Web-{CDF3D9B5-E0CE-4B15-8E50-973712F3AA22}" dt="2018-02-18T16:24:51.500" v="35"/>
          <ac:spMkLst>
            <pc:docMk/>
            <pc:sldMk cId="3934944387" sldId="257"/>
            <ac:spMk id="10" creationId="{7A031811-5B96-4C17-9614-177AD52171F3}"/>
          </ac:spMkLst>
        </pc:spChg>
        <pc:spChg chg="add del mod">
          <ac:chgData name="Usuario invitado" userId="URN:SPO:ANON#043B764E2FC20D144B938C3B268F840AF128AF03CF0022FBDE35C0CBCA29349C" providerId="AD" clId="Web-{CDF3D9B5-E0CE-4B15-8E50-973712F3AA22}" dt="2018-02-18T16:23:31.625" v="27"/>
          <ac:spMkLst>
            <pc:docMk/>
            <pc:sldMk cId="3934944387" sldId="257"/>
            <ac:spMk id="13" creationId="{BC30CBF5-47BE-4EA1-B26A-356561D59D20}"/>
          </ac:spMkLst>
        </pc:spChg>
        <pc:picChg chg="mod">
          <ac:chgData name="Usuario invitado" userId="URN:SPO:ANON#043B764E2FC20D144B938C3B268F840AF128AF03CF0022FBDE35C0CBCA29349C" providerId="AD" clId="Web-{CDF3D9B5-E0CE-4B15-8E50-973712F3AA22}" dt="2018-02-18T16:25:06.578" v="38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CDF3D9B5-E0CE-4B15-8E50-973712F3AA22}" dt="2018-02-18T16:25:01.250" v="37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Usuario invitado" userId="URN:SPO:ANON#043B764E2FC20D144B938C3B268F840AF128AF03CF0022FBDE35C0CBCA29349C" providerId="AD" clId="Web-{CDF3D9B5-E0CE-4B15-8E50-973712F3AA22}" dt="2018-02-18T16:24:43.297" v="34"/>
          <ac:picMkLst>
            <pc:docMk/>
            <pc:sldMk cId="3934944387" sldId="257"/>
            <ac:picMk id="8" creationId="{C1DC052B-D559-4004-B50F-0DC28DC6E0D2}"/>
          </ac:picMkLst>
        </pc:picChg>
      </pc:sldChg>
      <pc:sldChg chg="modSp">
        <pc:chgData name="Usuario invitado" userId="URN:SPO:ANON#043B764E2FC20D144B938C3B268F840AF128AF03CF0022FBDE35C0CBCA29349C" providerId="AD" clId="Web-{CDF3D9B5-E0CE-4B15-8E50-973712F3AA22}" dt="2018-02-18T16:23:38.406" v="29"/>
        <pc:sldMkLst>
          <pc:docMk/>
          <pc:sldMk cId="537984136" sldId="260"/>
        </pc:sldMkLst>
        <pc:picChg chg="mod">
          <ac:chgData name="Usuario invitado" userId="URN:SPO:ANON#043B764E2FC20D144B938C3B268F840AF128AF03CF0022FBDE35C0CBCA29349C" providerId="AD" clId="Web-{CDF3D9B5-E0CE-4B15-8E50-973712F3AA22}" dt="2018-02-18T16:23:38.406" v="29"/>
          <ac:picMkLst>
            <pc:docMk/>
            <pc:sldMk cId="537984136" sldId="260"/>
            <ac:picMk id="4" creationId="{4F851640-136E-4025-8488-A68C56714ECD}"/>
          </ac:picMkLst>
        </pc:picChg>
      </pc:sldChg>
      <pc:sldChg chg="modSp">
        <pc:chgData name="Usuario invitado" userId="URN:SPO:ANON#043B764E2FC20D144B938C3B268F840AF128AF03CF0022FBDE35C0CBCA29349C" providerId="AD" clId="Web-{CDF3D9B5-E0CE-4B15-8E50-973712F3AA22}" dt="2018-02-18T16:21:40.375" v="2"/>
        <pc:sldMkLst>
          <pc:docMk/>
          <pc:sldMk cId="4279771253" sldId="261"/>
        </pc:sldMkLst>
        <pc:picChg chg="mod">
          <ac:chgData name="Usuario invitado" userId="URN:SPO:ANON#043B764E2FC20D144B938C3B268F840AF128AF03CF0022FBDE35C0CBCA29349C" providerId="AD" clId="Web-{CDF3D9B5-E0CE-4B15-8E50-973712F3AA22}" dt="2018-02-18T16:21:40.375" v="2"/>
          <ac:picMkLst>
            <pc:docMk/>
            <pc:sldMk cId="4279771253" sldId="261"/>
            <ac:picMk id="4" creationId="{0269B3C4-699A-4F3F-BF5D-8C55CFC28935}"/>
          </ac:picMkLst>
        </pc:picChg>
      </pc:sldChg>
    </pc:docChg>
  </pc:docChgLst>
  <pc:docChgLst>
    <pc:chgData name="Martin Ariza Garcia" userId="10033FFFA34AC942@LIVE.COM" providerId="AD" clId="Web-{6CC5B15B-EF8C-40CC-9946-CB310A632F89}"/>
    <pc:docChg chg="modSld">
      <pc:chgData name="Martin Ariza Garcia" userId="10033FFFA34AC942@LIVE.COM" providerId="AD" clId="Web-{6CC5B15B-EF8C-40CC-9946-CB310A632F89}" dt="2018-02-18T15:42:15.209" v="133"/>
      <pc:docMkLst>
        <pc:docMk/>
      </pc:docMkLst>
      <pc:sldChg chg="modSp">
        <pc:chgData name="Martin Ariza Garcia" userId="10033FFFA34AC942@LIVE.COM" providerId="AD" clId="Web-{6CC5B15B-EF8C-40CC-9946-CB310A632F89}" dt="2018-02-18T15:23:37.139" v="9"/>
        <pc:sldMkLst>
          <pc:docMk/>
          <pc:sldMk cId="2406273178" sldId="256"/>
        </pc:sldMkLst>
        <pc:spChg chg="mod">
          <ac:chgData name="Martin Ariza Garcia" userId="10033FFFA34AC942@LIVE.COM" providerId="AD" clId="Web-{6CC5B15B-EF8C-40CC-9946-CB310A632F89}" dt="2018-02-18T15:23:37.139" v="9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">
        <pc:chgData name="Martin Ariza Garcia" userId="10033FFFA34AC942@LIVE.COM" providerId="AD" clId="Web-{6CC5B15B-EF8C-40CC-9946-CB310A632F89}" dt="2018-02-18T15:40:52.021" v="17"/>
        <pc:sldMkLst>
          <pc:docMk/>
          <pc:sldMk cId="3934944387" sldId="257"/>
        </pc:sldMkLst>
        <pc:picChg chg="add mod">
          <ac:chgData name="Martin Ariza Garcia" userId="10033FFFA34AC942@LIVE.COM" providerId="AD" clId="Web-{6CC5B15B-EF8C-40CC-9946-CB310A632F89}" dt="2018-02-18T15:36:25.925" v="13"/>
          <ac:picMkLst>
            <pc:docMk/>
            <pc:sldMk cId="3934944387" sldId="257"/>
            <ac:picMk id="4" creationId="{02F54830-9960-453C-B7C6-9CAA69D7ADE8}"/>
          </ac:picMkLst>
        </pc:picChg>
        <pc:picChg chg="add mod">
          <ac:chgData name="Martin Ariza Garcia" userId="10033FFFA34AC942@LIVE.COM" providerId="AD" clId="Web-{6CC5B15B-EF8C-40CC-9946-CB310A632F89}" dt="2018-02-18T15:40:52.021" v="17"/>
          <ac:picMkLst>
            <pc:docMk/>
            <pc:sldMk cId="3934944387" sldId="257"/>
            <ac:picMk id="6" creationId="{B9E86B6E-C13D-47B3-A4D0-0D3ADF91158E}"/>
          </ac:picMkLst>
        </pc:picChg>
      </pc:sldChg>
      <pc:sldChg chg="modSp">
        <pc:chgData name="Martin Ariza Garcia" userId="10033FFFA34AC942@LIVE.COM" providerId="AD" clId="Web-{6CC5B15B-EF8C-40CC-9946-CB310A632F89}" dt="2018-02-18T15:42:11.912" v="131"/>
        <pc:sldMkLst>
          <pc:docMk/>
          <pc:sldMk cId="540071731" sldId="258"/>
        </pc:sldMkLst>
        <pc:spChg chg="mod">
          <ac:chgData name="Martin Ariza Garcia" userId="10033FFFA34AC942@LIVE.COM" providerId="AD" clId="Web-{6CC5B15B-EF8C-40CC-9946-CB310A632F89}" dt="2018-02-18T15:42:11.912" v="131"/>
          <ac:spMkLst>
            <pc:docMk/>
            <pc:sldMk cId="540071731" sldId="258"/>
            <ac:spMk id="3" creationId="{76A04C2C-6EBB-4C73-8411-E25B494F3CFA}"/>
          </ac:spMkLst>
        </pc:spChg>
      </pc:sldChg>
    </pc:docChg>
  </pc:docChgLst>
  <pc:docChgLst>
    <pc:chgData name="Usuario invitado" userId="URN:SPO:ANON#043B764E2FC20D144B938C3B268F840AF128AF03CF0022FBDE35C0CBCA29349C" providerId="AD" clId="Web-{A7118E73-D053-43B6-A697-E25FD8954A09}"/>
    <pc:docChg chg="modSld">
      <pc:chgData name="Usuario invitado" userId="URN:SPO:ANON#043B764E2FC20D144B938C3B268F840AF128AF03CF0022FBDE35C0CBCA29349C" providerId="AD" clId="Web-{A7118E73-D053-43B6-A697-E25FD8954A09}" dt="2018-02-18T16:49:08.170" v="7"/>
      <pc:docMkLst>
        <pc:docMk/>
      </pc:docMkLst>
      <pc:sldChg chg="modSp">
        <pc:chgData name="Usuario invitado" userId="URN:SPO:ANON#043B764E2FC20D144B938C3B268F840AF128AF03CF0022FBDE35C0CBCA29349C" providerId="AD" clId="Web-{A7118E73-D053-43B6-A697-E25FD8954A09}" dt="2018-02-18T16:49:08.170" v="7"/>
        <pc:sldMkLst>
          <pc:docMk/>
          <pc:sldMk cId="3934944387" sldId="257"/>
        </pc:sldMkLst>
        <pc:spChg chg="mod">
          <ac:chgData name="Usuario invitado" userId="URN:SPO:ANON#043B764E2FC20D144B938C3B268F840AF128AF03CF0022FBDE35C0CBCA29349C" providerId="AD" clId="Web-{A7118E73-D053-43B6-A697-E25FD8954A09}" dt="2018-02-18T16:49:08.123" v="4"/>
          <ac:spMkLst>
            <pc:docMk/>
            <pc:sldMk cId="3934944387" sldId="257"/>
            <ac:spMk id="5" creationId="{4797914E-2E1C-4641-88B4-92C256483410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123" v="5"/>
          <ac:spMkLst>
            <pc:docMk/>
            <pc:sldMk cId="3934944387" sldId="257"/>
            <ac:spMk id="7" creationId="{5652A4B2-239E-4F70-8255-F2760B7CED38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045" v="1"/>
          <ac:spMkLst>
            <pc:docMk/>
            <pc:sldMk cId="3934944387" sldId="257"/>
            <ac:spMk id="10" creationId="{7A031811-5B96-4C17-9614-177AD52171F3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170" v="7"/>
          <ac:spMkLst>
            <pc:docMk/>
            <pc:sldMk cId="3934944387" sldId="257"/>
            <ac:spMk id="11" creationId="{987D9181-34AD-45A8-BD23-F6659FC35EF6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030" v="0"/>
          <ac:spMkLst>
            <pc:docMk/>
            <pc:sldMk cId="3934944387" sldId="257"/>
            <ac:spMk id="13" creationId="{BC30CBF5-47BE-4EA1-B26A-356561D59D20}"/>
          </ac:spMkLst>
        </pc:spChg>
        <pc:picChg chg="mod">
          <ac:chgData name="Usuario invitado" userId="URN:SPO:ANON#043B764E2FC20D144B938C3B268F840AF128AF03CF0022FBDE35C0CBCA29349C" providerId="AD" clId="Web-{A7118E73-D053-43B6-A697-E25FD8954A09}" dt="2018-02-18T16:49:08.076" v="2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A7118E73-D053-43B6-A697-E25FD8954A09}" dt="2018-02-18T16:49:08.123" v="3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Usuario invitado" userId="URN:SPO:ANON#043B764E2FC20D144B938C3B268F840AF128AF03CF0022FBDE35C0CBCA29349C" providerId="AD" clId="Web-{A7118E73-D053-43B6-A697-E25FD8954A09}" dt="2018-02-18T16:49:08.170" v="6"/>
          <ac:picMkLst>
            <pc:docMk/>
            <pc:sldMk cId="3934944387" sldId="257"/>
            <ac:picMk id="8" creationId="{C1DC052B-D559-4004-B50F-0DC28DC6E0D2}"/>
          </ac:picMkLst>
        </pc:picChg>
      </pc:sldChg>
    </pc:docChg>
  </pc:docChgLst>
  <pc:docChgLst>
    <pc:chgData name="Pedro Casas Martinez" userId="10037FFEA3308F6F@LIVE.COM" providerId="AD" clId="Web-{2EE5E970-09C8-4652-9691-D31917131E71}"/>
    <pc:docChg chg="addSld modSld modSection">
      <pc:chgData name="Pedro Casas Martinez" userId="10037FFEA3308F6F@LIVE.COM" providerId="AD" clId="Web-{2EE5E970-09C8-4652-9691-D31917131E71}" dt="2018-02-18T16:37:38.422" v="832"/>
      <pc:docMkLst>
        <pc:docMk/>
      </pc:docMkLst>
      <pc:sldChg chg="modSp">
        <pc:chgData name="Pedro Casas Martinez" userId="10037FFEA3308F6F@LIVE.COM" providerId="AD" clId="Web-{2EE5E970-09C8-4652-9691-D31917131E71}" dt="2018-02-18T16:12:25.065" v="545"/>
        <pc:sldMkLst>
          <pc:docMk/>
          <pc:sldMk cId="2406273178" sldId="256"/>
        </pc:sldMkLst>
        <pc:spChg chg="mod">
          <ac:chgData name="Pedro Casas Martinez" userId="10037FFEA3308F6F@LIVE.COM" providerId="AD" clId="Web-{2EE5E970-09C8-4652-9691-D31917131E71}" dt="2018-02-18T16:12:25.065" v="545"/>
          <ac:spMkLst>
            <pc:docMk/>
            <pc:sldMk cId="2406273178" sldId="256"/>
            <ac:spMk id="2" creationId="{00000000-0000-0000-0000-000000000000}"/>
          </ac:spMkLst>
        </pc:spChg>
      </pc:sldChg>
      <pc:sldChg chg="addSp modSp">
        <pc:chgData name="Pedro Casas Martinez" userId="10037FFEA3308F6F@LIVE.COM" providerId="AD" clId="Web-{2EE5E970-09C8-4652-9691-D31917131E71}" dt="2018-02-18T16:24:10.600" v="705"/>
        <pc:sldMkLst>
          <pc:docMk/>
          <pc:sldMk cId="3934944387" sldId="257"/>
        </pc:sldMkLst>
        <pc:spChg chg="mod">
          <ac:chgData name="Pedro Casas Martinez" userId="10037FFEA3308F6F@LIVE.COM" providerId="AD" clId="Web-{2EE5E970-09C8-4652-9691-D31917131E71}" dt="2018-02-18T16:10:30.789" v="513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Pedro Casas Martinez" userId="10037FFEA3308F6F@LIVE.COM" providerId="AD" clId="Web-{2EE5E970-09C8-4652-9691-D31917131E71}" dt="2018-02-18T16:11:48.540" v="538"/>
          <ac:spMkLst>
            <pc:docMk/>
            <pc:sldMk cId="3934944387" sldId="257"/>
            <ac:spMk id="3" creationId="{AB6C8470-5892-4B35-A6F3-746FD46BD738}"/>
          </ac:spMkLst>
        </pc:spChg>
        <pc:spChg chg="add mod">
          <ac:chgData name="Pedro Casas Martinez" userId="10037FFEA3308F6F@LIVE.COM" providerId="AD" clId="Web-{2EE5E970-09C8-4652-9691-D31917131E71}" dt="2018-02-18T16:11:55.202" v="540"/>
          <ac:spMkLst>
            <pc:docMk/>
            <pc:sldMk cId="3934944387" sldId="257"/>
            <ac:spMk id="5" creationId="{4797914E-2E1C-4641-88B4-92C256483410}"/>
          </ac:spMkLst>
        </pc:spChg>
        <pc:spChg chg="add mod">
          <ac:chgData name="Pedro Casas Martinez" userId="10037FFEA3308F6F@LIVE.COM" providerId="AD" clId="Web-{2EE5E970-09C8-4652-9691-D31917131E71}" dt="2018-02-18T16:11:59.406" v="543"/>
          <ac:spMkLst>
            <pc:docMk/>
            <pc:sldMk cId="3934944387" sldId="257"/>
            <ac:spMk id="7" creationId="{5652A4B2-239E-4F70-8255-F2760B7CED38}"/>
          </ac:spMkLst>
        </pc:spChg>
        <pc:picChg chg="mod">
          <ac:chgData name="Pedro Casas Martinez" userId="10037FFEA3308F6F@LIVE.COM" providerId="AD" clId="Web-{2EE5E970-09C8-4652-9691-D31917131E71}" dt="2018-02-18T15:49:24.059" v="282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Pedro Casas Martinez" userId="10037FFEA3308F6F@LIVE.COM" providerId="AD" clId="Web-{2EE5E970-09C8-4652-9691-D31917131E71}" dt="2018-02-18T15:50:08.169" v="319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Pedro Casas Martinez" userId="10037FFEA3308F6F@LIVE.COM" providerId="AD" clId="Web-{2EE5E970-09C8-4652-9691-D31917131E71}" dt="2018-02-18T16:24:10.600" v="705"/>
          <ac:picMkLst>
            <pc:docMk/>
            <pc:sldMk cId="3934944387" sldId="257"/>
            <ac:picMk id="8" creationId="{C1DC052B-D559-4004-B50F-0DC28DC6E0D2}"/>
          </ac:picMkLst>
        </pc:picChg>
      </pc:sldChg>
      <pc:sldChg chg="modSp">
        <pc:chgData name="Pedro Casas Martinez" userId="10037FFEA3308F6F@LIVE.COM" providerId="AD" clId="Web-{2EE5E970-09C8-4652-9691-D31917131E71}" dt="2018-02-18T16:29:57.564" v="781"/>
        <pc:sldMkLst>
          <pc:docMk/>
          <pc:sldMk cId="540071731" sldId="258"/>
        </pc:sldMkLst>
        <pc:spChg chg="mod">
          <ac:chgData name="Pedro Casas Martinez" userId="10037FFEA3308F6F@LIVE.COM" providerId="AD" clId="Web-{2EE5E970-09C8-4652-9691-D31917131E71}" dt="2018-02-18T16:10:04.706" v="496"/>
          <ac:spMkLst>
            <pc:docMk/>
            <pc:sldMk cId="540071731" sldId="258"/>
            <ac:spMk id="2" creationId="{C54C29A5-7E49-43B5-B2C7-5C6C8800B50B}"/>
          </ac:spMkLst>
        </pc:spChg>
        <pc:spChg chg="mod">
          <ac:chgData name="Pedro Casas Martinez" userId="10037FFEA3308F6F@LIVE.COM" providerId="AD" clId="Web-{2EE5E970-09C8-4652-9691-D31917131E71}" dt="2018-02-18T16:29:57.564" v="781"/>
          <ac:spMkLst>
            <pc:docMk/>
            <pc:sldMk cId="540071731" sldId="258"/>
            <ac:spMk id="3" creationId="{76A04C2C-6EBB-4C73-8411-E25B494F3CFA}"/>
          </ac:spMkLst>
        </pc:spChg>
      </pc:sldChg>
      <pc:sldChg chg="modSp">
        <pc:chgData name="Pedro Casas Martinez" userId="10037FFEA3308F6F@LIVE.COM" providerId="AD" clId="Web-{2EE5E970-09C8-4652-9691-D31917131E71}" dt="2018-02-18T16:09:43.659" v="483"/>
        <pc:sldMkLst>
          <pc:docMk/>
          <pc:sldMk cId="3217312121" sldId="259"/>
        </pc:sldMkLst>
        <pc:spChg chg="mod">
          <ac:chgData name="Pedro Casas Martinez" userId="10037FFEA3308F6F@LIVE.COM" providerId="AD" clId="Web-{2EE5E970-09C8-4652-9691-D31917131E71}" dt="2018-02-18T16:09:43.659" v="483"/>
          <ac:spMkLst>
            <pc:docMk/>
            <pc:sldMk cId="3217312121" sldId="259"/>
            <ac:spMk id="2" creationId="{4226752C-1D57-4035-9397-4880ADAF9F5F}"/>
          </ac:spMkLst>
        </pc:spChg>
        <pc:spChg chg="mod">
          <ac:chgData name="Pedro Casas Martinez" userId="10037FFEA3308F6F@LIVE.COM" providerId="AD" clId="Web-{2EE5E970-09C8-4652-9691-D31917131E71}" dt="2018-02-18T16:09:40.346" v="482"/>
          <ac:spMkLst>
            <pc:docMk/>
            <pc:sldMk cId="3217312121" sldId="259"/>
            <ac:spMk id="3" creationId="{4263ACDF-31A9-4E88-B123-7BE46FC8F988}"/>
          </ac:spMkLst>
        </pc:spChg>
        <pc:picChg chg="mod">
          <ac:chgData name="Pedro Casas Martinez" userId="10037FFEA3308F6F@LIVE.COM" providerId="AD" clId="Web-{2EE5E970-09C8-4652-9691-D31917131E71}" dt="2018-02-18T16:09:32.940" v="480"/>
          <ac:picMkLst>
            <pc:docMk/>
            <pc:sldMk cId="3217312121" sldId="259"/>
            <ac:picMk id="4" creationId="{D037561F-27DE-4C2E-9547-DFA6382CEED8}"/>
          </ac:picMkLst>
        </pc:picChg>
      </pc:sldChg>
      <pc:sldChg chg="addSp modSp new">
        <pc:chgData name="Pedro Casas Martinez" userId="10037FFEA3308F6F@LIVE.COM" providerId="AD" clId="Web-{2EE5E970-09C8-4652-9691-D31917131E71}" dt="2018-02-18T16:09:13.002" v="466"/>
        <pc:sldMkLst>
          <pc:docMk/>
          <pc:sldMk cId="537984136" sldId="260"/>
        </pc:sldMkLst>
        <pc:spChg chg="mod">
          <ac:chgData name="Pedro Casas Martinez" userId="10037FFEA3308F6F@LIVE.COM" providerId="AD" clId="Web-{2EE5E970-09C8-4652-9691-D31917131E71}" dt="2018-02-18T16:09:13.002" v="466"/>
          <ac:spMkLst>
            <pc:docMk/>
            <pc:sldMk cId="537984136" sldId="260"/>
            <ac:spMk id="2" creationId="{507A5C73-5B04-4419-BF39-97882BD76428}"/>
          </ac:spMkLst>
        </pc:spChg>
        <pc:spChg chg="mod">
          <ac:chgData name="Pedro Casas Martinez" userId="10037FFEA3308F6F@LIVE.COM" providerId="AD" clId="Web-{2EE5E970-09C8-4652-9691-D31917131E71}" dt="2018-02-18T16:09:05.752" v="455"/>
          <ac:spMkLst>
            <pc:docMk/>
            <pc:sldMk cId="537984136" sldId="260"/>
            <ac:spMk id="3" creationId="{3B147EB6-71D2-49C3-ACD5-0B38BA4F534B}"/>
          </ac:spMkLst>
        </pc:spChg>
        <pc:picChg chg="add mod">
          <ac:chgData name="Pedro Casas Martinez" userId="10037FFEA3308F6F@LIVE.COM" providerId="AD" clId="Web-{2EE5E970-09C8-4652-9691-D31917131E71}" dt="2018-02-18T16:09:03.939" v="454"/>
          <ac:picMkLst>
            <pc:docMk/>
            <pc:sldMk cId="537984136" sldId="260"/>
            <ac:picMk id="4" creationId="{4F851640-136E-4025-8488-A68C56714ECD}"/>
          </ac:picMkLst>
        </pc:picChg>
      </pc:sldChg>
      <pc:sldChg chg="addSp modSp new">
        <pc:chgData name="Pedro Casas Martinez" userId="10037FFEA3308F6F@LIVE.COM" providerId="AD" clId="Web-{2EE5E970-09C8-4652-9691-D31917131E71}" dt="2018-02-18T16:20:08.319" v="698"/>
        <pc:sldMkLst>
          <pc:docMk/>
          <pc:sldMk cId="4279771253" sldId="261"/>
        </pc:sldMkLst>
        <pc:spChg chg="mod">
          <ac:chgData name="Pedro Casas Martinez" userId="10037FFEA3308F6F@LIVE.COM" providerId="AD" clId="Web-{2EE5E970-09C8-4652-9691-D31917131E71}" dt="2018-02-18T16:13:47.692" v="570"/>
          <ac:spMkLst>
            <pc:docMk/>
            <pc:sldMk cId="4279771253" sldId="261"/>
            <ac:spMk id="2" creationId="{5D403058-6E8E-47AD-A7E6-1DE7A3D6FA52}"/>
          </ac:spMkLst>
        </pc:spChg>
        <pc:spChg chg="mod">
          <ac:chgData name="Pedro Casas Martinez" userId="10037FFEA3308F6F@LIVE.COM" providerId="AD" clId="Web-{2EE5E970-09C8-4652-9691-D31917131E71}" dt="2018-02-18T16:20:08.319" v="698"/>
          <ac:spMkLst>
            <pc:docMk/>
            <pc:sldMk cId="4279771253" sldId="261"/>
            <ac:spMk id="3" creationId="{C5CE7822-DB55-48C0-89B4-DF8369A65426}"/>
          </ac:spMkLst>
        </pc:spChg>
        <pc:picChg chg="add mod">
          <ac:chgData name="Pedro Casas Martinez" userId="10037FFEA3308F6F@LIVE.COM" providerId="AD" clId="Web-{2EE5E970-09C8-4652-9691-D31917131E71}" dt="2018-02-18T16:20:05.928" v="697"/>
          <ac:picMkLst>
            <pc:docMk/>
            <pc:sldMk cId="4279771253" sldId="261"/>
            <ac:picMk id="4" creationId="{0269B3C4-699A-4F3F-BF5D-8C55CFC28935}"/>
          </ac:picMkLst>
        </pc:picChg>
      </pc:sldChg>
      <pc:sldChg chg="addSp delSp modSp">
        <pc:chgData name="Pedro Casas Martinez" userId="10037FFEA3308F6F@LIVE.COM" providerId="AD" clId="Web-{2EE5E970-09C8-4652-9691-D31917131E71}" dt="2018-02-18T16:29:09.248" v="775"/>
        <pc:sldMkLst>
          <pc:docMk/>
          <pc:sldMk cId="86114796" sldId="262"/>
        </pc:sldMkLst>
        <pc:spChg chg="del mod">
          <ac:chgData name="Pedro Casas Martinez" userId="10037FFEA3308F6F@LIVE.COM" providerId="AD" clId="Web-{2EE5E970-09C8-4652-9691-D31917131E71}" dt="2018-02-18T16:28:51.764" v="770"/>
          <ac:spMkLst>
            <pc:docMk/>
            <pc:sldMk cId="86114796" sldId="262"/>
            <ac:spMk id="3" creationId="{42693F52-25A4-48A9-A2CF-1430A8B2B57C}"/>
          </ac:spMkLst>
        </pc:spChg>
        <pc:spChg chg="mod">
          <ac:chgData name="Pedro Casas Martinez" userId="10037FFEA3308F6F@LIVE.COM" providerId="AD" clId="Web-{2EE5E970-09C8-4652-9691-D31917131E71}" dt="2018-02-18T16:29:03.654" v="774"/>
          <ac:spMkLst>
            <pc:docMk/>
            <pc:sldMk cId="86114796" sldId="262"/>
            <ac:spMk id="4" creationId="{C57BAF35-A09E-411C-90D8-95956002E5F9}"/>
          </ac:spMkLst>
        </pc:spChg>
        <pc:spChg chg="add del mod">
          <ac:chgData name="Pedro Casas Martinez" userId="10037FFEA3308F6F@LIVE.COM" providerId="AD" clId="Web-{2EE5E970-09C8-4652-9691-D31917131E71}" dt="2018-02-18T16:28:59.498" v="773"/>
          <ac:spMkLst>
            <pc:docMk/>
            <pc:sldMk cId="86114796" sldId="262"/>
            <ac:spMk id="8" creationId="{425392FA-DB71-480B-9536-5A83AD1473DA}"/>
          </ac:spMkLst>
        </pc:spChg>
        <pc:picChg chg="mod">
          <ac:chgData name="Pedro Casas Martinez" userId="10037FFEA3308F6F@LIVE.COM" providerId="AD" clId="Web-{2EE5E970-09C8-4652-9691-D31917131E71}" dt="2018-02-18T16:29:09.248" v="775"/>
          <ac:picMkLst>
            <pc:docMk/>
            <pc:sldMk cId="86114796" sldId="262"/>
            <ac:picMk id="6" creationId="{695D631C-05BA-4927-99B8-5D10296F1F5A}"/>
          </ac:picMkLst>
        </pc:picChg>
      </pc:sldChg>
      <pc:sldChg chg="addSp delSp modSp add replId">
        <pc:chgData name="Pedro Casas Martinez" userId="10037FFEA3308F6F@LIVE.COM" providerId="AD" clId="Web-{2EE5E970-09C8-4652-9691-D31917131E71}" dt="2018-02-18T16:29:34.687" v="780"/>
        <pc:sldMkLst>
          <pc:docMk/>
          <pc:sldMk cId="3215356646" sldId="263"/>
        </pc:sldMkLst>
        <pc:spChg chg="mod">
          <ac:chgData name="Pedro Casas Martinez" userId="10037FFEA3308F6F@LIVE.COM" providerId="AD" clId="Web-{2EE5E970-09C8-4652-9691-D31917131E71}" dt="2018-02-18T16:25:52.963" v="713"/>
          <ac:spMkLst>
            <pc:docMk/>
            <pc:sldMk cId="3215356646" sldId="263"/>
            <ac:spMk id="2" creationId="{AA901EAF-96CD-4CDE-BD7F-75114039EF17}"/>
          </ac:spMkLst>
        </pc:spChg>
        <pc:spChg chg="del mod">
          <ac:chgData name="Pedro Casas Martinez" userId="10037FFEA3308F6F@LIVE.COM" providerId="AD" clId="Web-{2EE5E970-09C8-4652-9691-D31917131E71}" dt="2018-02-18T16:29:29.109" v="778"/>
          <ac:spMkLst>
            <pc:docMk/>
            <pc:sldMk cId="3215356646" sldId="263"/>
            <ac:spMk id="3" creationId="{42693F52-25A4-48A9-A2CF-1430A8B2B57C}"/>
          </ac:spMkLst>
        </pc:spChg>
        <pc:spChg chg="mod">
          <ac:chgData name="Pedro Casas Martinez" userId="10037FFEA3308F6F@LIVE.COM" providerId="AD" clId="Web-{2EE5E970-09C8-4652-9691-D31917131E71}" dt="2018-02-18T16:29:21.936" v="776"/>
          <ac:spMkLst>
            <pc:docMk/>
            <pc:sldMk cId="3215356646" sldId="263"/>
            <ac:spMk id="4" creationId="{C57BAF35-A09E-411C-90D8-95956002E5F9}"/>
          </ac:spMkLst>
        </pc:spChg>
        <pc:spChg chg="add del mod">
          <ac:chgData name="Pedro Casas Martinez" userId="10037FFEA3308F6F@LIVE.COM" providerId="AD" clId="Web-{2EE5E970-09C8-4652-9691-D31917131E71}" dt="2018-02-18T16:29:34.687" v="780"/>
          <ac:spMkLst>
            <pc:docMk/>
            <pc:sldMk cId="3215356646" sldId="263"/>
            <ac:spMk id="6" creationId="{16B7F611-1FB9-4256-A7DC-11F29F65483B}"/>
          </ac:spMkLst>
        </pc:spChg>
      </pc:sldChg>
      <pc:sldChg chg="addSp delSp modSp new">
        <pc:chgData name="Pedro Casas Martinez" userId="10037FFEA3308F6F@LIVE.COM" providerId="AD" clId="Web-{2EE5E970-09C8-4652-9691-D31917131E71}" dt="2018-02-18T16:37:38.422" v="832"/>
        <pc:sldMkLst>
          <pc:docMk/>
          <pc:sldMk cId="2151395550" sldId="264"/>
        </pc:sldMkLst>
        <pc:spChg chg="mod">
          <ac:chgData name="Pedro Casas Martinez" userId="10037FFEA3308F6F@LIVE.COM" providerId="AD" clId="Web-{2EE5E970-09C8-4652-9691-D31917131E71}" dt="2018-02-18T16:31:10.198" v="818"/>
          <ac:spMkLst>
            <pc:docMk/>
            <pc:sldMk cId="2151395550" sldId="264"/>
            <ac:spMk id="2" creationId="{E2035847-12C0-4D98-9EC2-1B51DEAE934B}"/>
          </ac:spMkLst>
        </pc:spChg>
        <pc:spChg chg="del mod">
          <ac:chgData name="Pedro Casas Martinez" userId="10037FFEA3308F6F@LIVE.COM" providerId="AD" clId="Web-{2EE5E970-09C8-4652-9691-D31917131E71}" dt="2018-02-18T16:31:46.530" v="821"/>
          <ac:spMkLst>
            <pc:docMk/>
            <pc:sldMk cId="2151395550" sldId="264"/>
            <ac:spMk id="3" creationId="{1C17AB49-91AE-4731-9562-B9C7EB00876F}"/>
          </ac:spMkLst>
        </pc:spChg>
        <pc:picChg chg="add mod">
          <ac:chgData name="Pedro Casas Martinez" userId="10037FFEA3308F6F@LIVE.COM" providerId="AD" clId="Web-{2EE5E970-09C8-4652-9691-D31917131E71}" dt="2018-02-18T16:37:38.422" v="832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Iván Sanandrés Gutiérrez" userId="10030000A36F4982@LIVE.COM" providerId="AD" clId="Web-{79A236B4-8163-49D1-B03A-DF71A2718A72}"/>
    <pc:docChg chg="modSld">
      <pc:chgData name="Iván Sanandrés Gutiérrez" userId="10030000A36F4982@LIVE.COM" providerId="AD" clId="Web-{79A236B4-8163-49D1-B03A-DF71A2718A72}" dt="2018-02-18T16:49:04.125" v="24"/>
      <pc:docMkLst>
        <pc:docMk/>
      </pc:docMkLst>
      <pc:sldChg chg="delSp modSp">
        <pc:chgData name="Iván Sanandrés Gutiérrez" userId="10030000A36F4982@LIVE.COM" providerId="AD" clId="Web-{79A236B4-8163-49D1-B03A-DF71A2718A72}" dt="2018-02-18T16:49:04.125" v="24"/>
        <pc:sldMkLst>
          <pc:docMk/>
          <pc:sldMk cId="2151395550" sldId="264"/>
        </pc:sldMkLst>
        <pc:spChg chg="mod">
          <ac:chgData name="Iván Sanandrés Gutiérrez" userId="10030000A36F4982@LIVE.COM" providerId="AD" clId="Web-{79A236B4-8163-49D1-B03A-DF71A2718A72}" dt="2018-02-18T16:44:47.233" v="1"/>
          <ac:spMkLst>
            <pc:docMk/>
            <pc:sldMk cId="2151395550" sldId="264"/>
            <ac:spMk id="2" creationId="{E2035847-12C0-4D98-9EC2-1B51DEAE934B}"/>
          </ac:spMkLst>
        </pc:spChg>
        <pc:graphicFrameChg chg="mod modGraphic">
          <ac:chgData name="Iván Sanandrés Gutiérrez" userId="10030000A36F4982@LIVE.COM" providerId="AD" clId="Web-{79A236B4-8163-49D1-B03A-DF71A2718A72}" dt="2018-02-18T16:49:04.125" v="24"/>
          <ac:graphicFrameMkLst>
            <pc:docMk/>
            <pc:sldMk cId="2151395550" sldId="264"/>
            <ac:graphicFrameMk id="9" creationId="{0B6B3F50-D8BC-4446-908B-F0FEC750445D}"/>
          </ac:graphicFrameMkLst>
        </pc:graphicFrameChg>
        <pc:picChg chg="del">
          <ac:chgData name="Iván Sanandrés Gutiérrez" userId="10030000A36F4982@LIVE.COM" providerId="AD" clId="Web-{79A236B4-8163-49D1-B03A-DF71A2718A72}" dt="2018-02-18T16:46:03.733" v="6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Martin Ariza Garcia" userId="10033FFFA34AC942@LIVE.COM" providerId="AD" clId="Web-{FC9CECB1-E3C0-4A0E-AA78-0D69CE9ECF6C}"/>
    <pc:docChg chg="addSld modSld modSection">
      <pc:chgData name="Martin Ariza Garcia" userId="10033FFFA34AC942@LIVE.COM" providerId="AD" clId="Web-{FC9CECB1-E3C0-4A0E-AA78-0D69CE9ECF6C}" dt="2018-02-18T16:44:16.091" v="939"/>
      <pc:docMkLst>
        <pc:docMk/>
      </pc:docMkLst>
      <pc:sldChg chg="modSp">
        <pc:chgData name="Martin Ariza Garcia" userId="10033FFFA34AC942@LIVE.COM" providerId="AD" clId="Web-{FC9CECB1-E3C0-4A0E-AA78-0D69CE9ECF6C}" dt="2018-02-18T16:13:36.278" v="393"/>
        <pc:sldMkLst>
          <pc:docMk/>
          <pc:sldMk cId="2406273178" sldId="256"/>
        </pc:sldMkLst>
        <pc:spChg chg="mod">
          <ac:chgData name="Martin Ariza Garcia" userId="10033FFFA34AC942@LIVE.COM" providerId="AD" clId="Web-{FC9CECB1-E3C0-4A0E-AA78-0D69CE9ECF6C}" dt="2018-02-18T16:13:36.278" v="393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tin Ariza Garcia" userId="10033FFFA34AC942@LIVE.COM" providerId="AD" clId="Web-{FC9CECB1-E3C0-4A0E-AA78-0D69CE9ECF6C}" dt="2018-02-18T15:55:58.637" v="146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Martin Ariza Garcia" userId="10033FFFA34AC942@LIVE.COM" providerId="AD" clId="Web-{FC9CECB1-E3C0-4A0E-AA78-0D69CE9ECF6C}" dt="2018-02-18T16:18:18.903" v="533"/>
        <pc:sldMkLst>
          <pc:docMk/>
          <pc:sldMk cId="3934944387" sldId="257"/>
        </pc:sldMkLst>
        <pc:spChg chg="mod">
          <ac:chgData name="Martin Ariza Garcia" userId="10033FFFA34AC942@LIVE.COM" providerId="AD" clId="Web-{FC9CECB1-E3C0-4A0E-AA78-0D69CE9ECF6C}" dt="2018-02-18T16:18:18.903" v="533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Martin Ariza Garcia" userId="10033FFFA34AC942@LIVE.COM" providerId="AD" clId="Web-{FC9CECB1-E3C0-4A0E-AA78-0D69CE9ECF6C}" dt="2018-02-18T16:11:29.591" v="391"/>
          <ac:spMkLst>
            <pc:docMk/>
            <pc:sldMk cId="3934944387" sldId="257"/>
            <ac:spMk id="3" creationId="{AB6C8470-5892-4B35-A6F3-746FD46BD738}"/>
          </ac:spMkLst>
        </pc:spChg>
      </pc:sldChg>
      <pc:sldChg chg="modSp">
        <pc:chgData name="Martin Ariza Garcia" userId="10033FFFA34AC942@LIVE.COM" providerId="AD" clId="Web-{FC9CECB1-E3C0-4A0E-AA78-0D69CE9ECF6C}" dt="2018-02-18T15:59:09.387" v="269"/>
        <pc:sldMkLst>
          <pc:docMk/>
          <pc:sldMk cId="540071731" sldId="258"/>
        </pc:sldMkLst>
        <pc:spChg chg="mod">
          <ac:chgData name="Martin Ariza Garcia" userId="10033FFFA34AC942@LIVE.COM" providerId="AD" clId="Web-{FC9CECB1-E3C0-4A0E-AA78-0D69CE9ECF6C}" dt="2018-02-18T15:58:56.091" v="264"/>
          <ac:spMkLst>
            <pc:docMk/>
            <pc:sldMk cId="540071731" sldId="258"/>
            <ac:spMk id="3" creationId="{76A04C2C-6EBB-4C73-8411-E25B494F3CFA}"/>
          </ac:spMkLst>
        </pc:spChg>
        <pc:picChg chg="mod">
          <ac:chgData name="Martin Ariza Garcia" userId="10033FFFA34AC942@LIVE.COM" providerId="AD" clId="Web-{FC9CECB1-E3C0-4A0E-AA78-0D69CE9ECF6C}" dt="2018-02-18T15:59:00.778" v="267"/>
          <ac:picMkLst>
            <pc:docMk/>
            <pc:sldMk cId="540071731" sldId="258"/>
            <ac:picMk id="4" creationId="{009429BE-7D48-4D30-A178-2D1AFBBA0DEE}"/>
          </ac:picMkLst>
        </pc:picChg>
        <pc:picChg chg="mod">
          <ac:chgData name="Martin Ariza Garcia" userId="10033FFFA34AC942@LIVE.COM" providerId="AD" clId="Web-{FC9CECB1-E3C0-4A0E-AA78-0D69CE9ECF6C}" dt="2018-02-18T15:59:06.856" v="268"/>
          <ac:picMkLst>
            <pc:docMk/>
            <pc:sldMk cId="540071731" sldId="258"/>
            <ac:picMk id="8" creationId="{8DF7E16F-20F2-455F-AAD3-771CAEF0AC39}"/>
          </ac:picMkLst>
        </pc:picChg>
        <pc:picChg chg="mod">
          <ac:chgData name="Martin Ariza Garcia" userId="10033FFFA34AC942@LIVE.COM" providerId="AD" clId="Web-{FC9CECB1-E3C0-4A0E-AA78-0D69CE9ECF6C}" dt="2018-02-18T15:59:09.387" v="269"/>
          <ac:picMkLst>
            <pc:docMk/>
            <pc:sldMk cId="540071731" sldId="258"/>
            <ac:picMk id="10" creationId="{83DAAB06-7C18-4214-8797-309C5E71068F}"/>
          </ac:picMkLst>
        </pc:picChg>
      </pc:sldChg>
      <pc:sldChg chg="addSp modSp">
        <pc:chgData name="Martin Ariza Garcia" userId="10033FFFA34AC942@LIVE.COM" providerId="AD" clId="Web-{FC9CECB1-E3C0-4A0E-AA78-0D69CE9ECF6C}" dt="2018-02-18T16:04:06.434" v="275"/>
        <pc:sldMkLst>
          <pc:docMk/>
          <pc:sldMk cId="3217312121" sldId="259"/>
        </pc:sldMkLst>
        <pc:spChg chg="mod">
          <ac:chgData name="Martin Ariza Garcia" userId="10033FFFA34AC942@LIVE.COM" providerId="AD" clId="Web-{FC9CECB1-E3C0-4A0E-AA78-0D69CE9ECF6C}" dt="2018-02-18T15:53:35.684" v="8"/>
          <ac:spMkLst>
            <pc:docMk/>
            <pc:sldMk cId="3217312121" sldId="259"/>
            <ac:spMk id="3" creationId="{4263ACDF-31A9-4E88-B123-7BE46FC8F988}"/>
          </ac:spMkLst>
        </pc:spChg>
        <pc:picChg chg="add mod">
          <ac:chgData name="Martin Ariza Garcia" userId="10033FFFA34AC942@LIVE.COM" providerId="AD" clId="Web-{FC9CECB1-E3C0-4A0E-AA78-0D69CE9ECF6C}" dt="2018-02-18T16:04:06.434" v="275"/>
          <ac:picMkLst>
            <pc:docMk/>
            <pc:sldMk cId="3217312121" sldId="259"/>
            <ac:picMk id="4" creationId="{D037561F-27DE-4C2E-9547-DFA6382CEED8}"/>
          </ac:picMkLst>
        </pc:picChg>
      </pc:sldChg>
      <pc:sldChg chg="modSp">
        <pc:chgData name="Martin Ariza Garcia" userId="10033FFFA34AC942@LIVE.COM" providerId="AD" clId="Web-{FC9CECB1-E3C0-4A0E-AA78-0D69CE9ECF6C}" dt="2018-02-18T16:10:08.872" v="386"/>
        <pc:sldMkLst>
          <pc:docMk/>
          <pc:sldMk cId="537984136" sldId="260"/>
        </pc:sldMkLst>
        <pc:spChg chg="mod">
          <ac:chgData name="Martin Ariza Garcia" userId="10033FFFA34AC942@LIVE.COM" providerId="AD" clId="Web-{FC9CECB1-E3C0-4A0E-AA78-0D69CE9ECF6C}" dt="2018-02-18T16:09:51.231" v="385"/>
          <ac:spMkLst>
            <pc:docMk/>
            <pc:sldMk cId="537984136" sldId="260"/>
            <ac:spMk id="2" creationId="{507A5C73-5B04-4419-BF39-97882BD76428}"/>
          </ac:spMkLst>
        </pc:spChg>
        <pc:spChg chg="mod">
          <ac:chgData name="Martin Ariza Garcia" userId="10033FFFA34AC942@LIVE.COM" providerId="AD" clId="Web-{FC9CECB1-E3C0-4A0E-AA78-0D69CE9ECF6C}" dt="2018-02-18T16:10:08.872" v="386"/>
          <ac:spMkLst>
            <pc:docMk/>
            <pc:sldMk cId="537984136" sldId="260"/>
            <ac:spMk id="3" creationId="{3B147EB6-71D2-49C3-ACD5-0B38BA4F534B}"/>
          </ac:spMkLst>
        </pc:spChg>
      </pc:sldChg>
      <pc:sldChg chg="modSp">
        <pc:chgData name="Martin Ariza Garcia" userId="10033FFFA34AC942@LIVE.COM" providerId="AD" clId="Web-{FC9CECB1-E3C0-4A0E-AA78-0D69CE9ECF6C}" dt="2018-02-18T16:15:41.341" v="407"/>
        <pc:sldMkLst>
          <pc:docMk/>
          <pc:sldMk cId="4279771253" sldId="261"/>
        </pc:sldMkLst>
        <pc:spChg chg="mod">
          <ac:chgData name="Martin Ariza Garcia" userId="10033FFFA34AC942@LIVE.COM" providerId="AD" clId="Web-{FC9CECB1-E3C0-4A0E-AA78-0D69CE9ECF6C}" dt="2018-02-18T16:15:41.341" v="407"/>
          <ac:spMkLst>
            <pc:docMk/>
            <pc:sldMk cId="4279771253" sldId="261"/>
            <ac:spMk id="3" creationId="{C5CE7822-DB55-48C0-89B4-DF8369A65426}"/>
          </ac:spMkLst>
        </pc:spChg>
      </pc:sldChg>
      <pc:sldChg chg="addSp delSp modSp new">
        <pc:chgData name="Martin Ariza Garcia" userId="10033FFFA34AC942@LIVE.COM" providerId="AD" clId="Web-{FC9CECB1-E3C0-4A0E-AA78-0D69CE9ECF6C}" dt="2018-02-18T16:27:02.481" v="829"/>
        <pc:sldMkLst>
          <pc:docMk/>
          <pc:sldMk cId="86114796" sldId="262"/>
        </pc:sldMkLst>
        <pc:spChg chg="mod">
          <ac:chgData name="Martin Ariza Garcia" userId="10033FFFA34AC942@LIVE.COM" providerId="AD" clId="Web-{FC9CECB1-E3C0-4A0E-AA78-0D69CE9ECF6C}" dt="2018-02-18T16:19:54.466" v="639"/>
          <ac:spMkLst>
            <pc:docMk/>
            <pc:sldMk cId="86114796" sldId="262"/>
            <ac:spMk id="2" creationId="{AA901EAF-96CD-4CDE-BD7F-75114039EF17}"/>
          </ac:spMkLst>
        </pc:spChg>
        <pc:spChg chg="mod">
          <ac:chgData name="Martin Ariza Garcia" userId="10033FFFA34AC942@LIVE.COM" providerId="AD" clId="Web-{FC9CECB1-E3C0-4A0E-AA78-0D69CE9ECF6C}" dt="2018-02-18T16:20:17.684" v="681"/>
          <ac:spMkLst>
            <pc:docMk/>
            <pc:sldMk cId="86114796" sldId="262"/>
            <ac:spMk id="3" creationId="{42693F52-25A4-48A9-A2CF-1430A8B2B57C}"/>
          </ac:spMkLst>
        </pc:spChg>
        <pc:spChg chg="add mod">
          <ac:chgData name="Martin Ariza Garcia" userId="10033FFFA34AC942@LIVE.COM" providerId="AD" clId="Web-{FC9CECB1-E3C0-4A0E-AA78-0D69CE9ECF6C}" dt="2018-02-18T16:27:02.481" v="829"/>
          <ac:spMkLst>
            <pc:docMk/>
            <pc:sldMk cId="86114796" sldId="262"/>
            <ac:spMk id="4" creationId="{C57BAF35-A09E-411C-90D8-95956002E5F9}"/>
          </ac:spMkLst>
        </pc:spChg>
        <pc:spChg chg="add del">
          <ac:chgData name="Martin Ariza Garcia" userId="10033FFFA34AC942@LIVE.COM" providerId="AD" clId="Web-{FC9CECB1-E3C0-4A0E-AA78-0D69CE9ECF6C}" dt="2018-02-18T16:21:53.669" v="732"/>
          <ac:spMkLst>
            <pc:docMk/>
            <pc:sldMk cId="86114796" sldId="262"/>
            <ac:spMk id="5" creationId="{CB5BD290-1198-4781-921E-6DEE02504739}"/>
          </ac:spMkLst>
        </pc:spChg>
      </pc:sldChg>
      <pc:sldChg chg="modSp">
        <pc:chgData name="Martin Ariza Garcia" userId="10033FFFA34AC942@LIVE.COM" providerId="AD" clId="Web-{FC9CECB1-E3C0-4A0E-AA78-0D69CE9ECF6C}" dt="2018-02-18T16:29:44.341" v="935"/>
        <pc:sldMkLst>
          <pc:docMk/>
          <pc:sldMk cId="3215356646" sldId="263"/>
        </pc:sldMkLst>
        <pc:spChg chg="mod">
          <ac:chgData name="Martin Ariza Garcia" userId="10033FFFA34AC942@LIVE.COM" providerId="AD" clId="Web-{FC9CECB1-E3C0-4A0E-AA78-0D69CE9ECF6C}" dt="2018-02-18T16:29:44.341" v="935"/>
          <ac:spMkLst>
            <pc:docMk/>
            <pc:sldMk cId="3215356646" sldId="263"/>
            <ac:spMk id="2" creationId="{AA901EAF-96CD-4CDE-BD7F-75114039EF17}"/>
          </ac:spMkLst>
        </pc:spChg>
        <pc:spChg chg="mod">
          <ac:chgData name="Martin Ariza Garcia" userId="10033FFFA34AC942@LIVE.COM" providerId="AD" clId="Web-{FC9CECB1-E3C0-4A0E-AA78-0D69CE9ECF6C}" dt="2018-02-18T16:29:14.044" v="930"/>
          <ac:spMkLst>
            <pc:docMk/>
            <pc:sldMk cId="3215356646" sldId="263"/>
            <ac:spMk id="4" creationId="{C57BAF35-A09E-411C-90D8-95956002E5F9}"/>
          </ac:spMkLst>
        </pc:spChg>
      </pc:sldChg>
      <pc:sldChg chg="modSp">
        <pc:chgData name="Martin Ariza Garcia" userId="10033FFFA34AC942@LIVE.COM" providerId="AD" clId="Web-{FC9CECB1-E3C0-4A0E-AA78-0D69CE9ECF6C}" dt="2018-02-18T16:44:16.091" v="939"/>
        <pc:sldMkLst>
          <pc:docMk/>
          <pc:sldMk cId="2151395550" sldId="264"/>
        </pc:sldMkLst>
        <pc:graphicFrameChg chg="mod">
          <ac:chgData name="Martin Ariza Garcia" userId="10033FFFA34AC942@LIVE.COM" providerId="AD" clId="Web-{FC9CECB1-E3C0-4A0E-AA78-0D69CE9ECF6C}" dt="2018-02-18T16:44:16.091" v="939"/>
          <ac:graphicFrameMkLst>
            <pc:docMk/>
            <pc:sldMk cId="2151395550" sldId="264"/>
            <ac:graphicFrameMk id="9" creationId="{0B6B3F50-D8BC-4446-908B-F0FEC750445D}"/>
          </ac:graphicFrameMkLst>
        </pc:graphicFrameChg>
        <pc:picChg chg="mod">
          <ac:chgData name="Martin Ariza Garcia" userId="10033FFFA34AC942@LIVE.COM" providerId="AD" clId="Web-{FC9CECB1-E3C0-4A0E-AA78-0D69CE9ECF6C}" dt="2018-02-18T16:34:34.856" v="938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Usuario invitado" userId="URN:SPO:ANON#043B764E2FC20D144B938C3B268F840AF128AF03CF0022FBDE35C0CBCA29349C" providerId="AD" clId="Web-{02177E07-85C7-42B7-878F-DBD7A5C1BA28}"/>
    <pc:docChg chg="modSld">
      <pc:chgData name="Usuario invitado" userId="URN:SPO:ANON#043B764E2FC20D144B938C3B268F840AF128AF03CF0022FBDE35C0CBCA29349C" providerId="AD" clId="Web-{02177E07-85C7-42B7-878F-DBD7A5C1BA28}" dt="2018-02-18T16:04:21.082" v="84"/>
      <pc:docMkLst>
        <pc:docMk/>
      </pc:docMkLst>
      <pc:sldChg chg="modSp">
        <pc:chgData name="Usuario invitado" userId="URN:SPO:ANON#043B764E2FC20D144B938C3B268F840AF128AF03CF0022FBDE35C0CBCA29349C" providerId="AD" clId="Web-{02177E07-85C7-42B7-878F-DBD7A5C1BA28}" dt="2018-02-18T15:47:00.435" v="15"/>
        <pc:sldMkLst>
          <pc:docMk/>
          <pc:sldMk cId="2406273178" sldId="256"/>
        </pc:sldMkLst>
        <pc:spChg chg="mod">
          <ac:chgData name="Usuario invitado" userId="URN:SPO:ANON#043B764E2FC20D144B938C3B268F840AF128AF03CF0022FBDE35C0CBCA29349C" providerId="AD" clId="Web-{02177E07-85C7-42B7-878F-DBD7A5C1BA28}" dt="2018-02-18T15:47:00.435" v="15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Usuario invitado" userId="URN:SPO:ANON#043B764E2FC20D144B938C3B268F840AF128AF03CF0022FBDE35C0CBCA29349C" providerId="AD" clId="Web-{02177E07-85C7-42B7-878F-DBD7A5C1BA28}" dt="2018-02-18T16:01:43.956" v="76"/>
        <pc:sldMkLst>
          <pc:docMk/>
          <pc:sldMk cId="3934944387" sldId="257"/>
        </pc:sldMkLst>
        <pc:picChg chg="mod">
          <ac:chgData name="Usuario invitado" userId="URN:SPO:ANON#043B764E2FC20D144B938C3B268F840AF128AF03CF0022FBDE35C0CBCA29349C" providerId="AD" clId="Web-{02177E07-85C7-42B7-878F-DBD7A5C1BA28}" dt="2018-02-18T16:01:28.519" v="74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02177E07-85C7-42B7-878F-DBD7A5C1BA28}" dt="2018-02-18T16:01:43.956" v="76"/>
          <ac:picMkLst>
            <pc:docMk/>
            <pc:sldMk cId="3934944387" sldId="257"/>
            <ac:picMk id="6" creationId="{B9E86B6E-C13D-47B3-A4D0-0D3ADF91158E}"/>
          </ac:picMkLst>
        </pc:picChg>
      </pc:sldChg>
      <pc:sldChg chg="addSp delSp modSp">
        <pc:chgData name="Usuario invitado" userId="URN:SPO:ANON#043B764E2FC20D144B938C3B268F840AF128AF03CF0022FBDE35C0CBCA29349C" providerId="AD" clId="Web-{02177E07-85C7-42B7-878F-DBD7A5C1BA28}" dt="2018-02-18T16:00:20.237" v="71"/>
        <pc:sldMkLst>
          <pc:docMk/>
          <pc:sldMk cId="540071731" sldId="258"/>
        </pc:sldMkLst>
        <pc:spChg chg="mod">
          <ac:chgData name="Usuario invitado" userId="URN:SPO:ANON#043B764E2FC20D144B938C3B268F840AF128AF03CF0022FBDE35C0CBCA29349C" providerId="AD" clId="Web-{02177E07-85C7-42B7-878F-DBD7A5C1BA28}" dt="2018-02-18T15:59:58.534" v="63"/>
          <ac:spMkLst>
            <pc:docMk/>
            <pc:sldMk cId="540071731" sldId="258"/>
            <ac:spMk id="3" creationId="{76A04C2C-6EBB-4C73-8411-E25B494F3CFA}"/>
          </ac:spMkLst>
        </pc:spChg>
        <pc:picChg chg="add mod">
          <ac:chgData name="Usuario invitado" userId="URN:SPO:ANON#043B764E2FC20D144B938C3B268F840AF128AF03CF0022FBDE35C0CBCA29349C" providerId="AD" clId="Web-{02177E07-85C7-42B7-878F-DBD7A5C1BA28}" dt="2018-02-18T16:00:05.565" v="66"/>
          <ac:picMkLst>
            <pc:docMk/>
            <pc:sldMk cId="540071731" sldId="258"/>
            <ac:picMk id="4" creationId="{009429BE-7D48-4D30-A178-2D1AFBBA0DEE}"/>
          </ac:picMkLst>
        </pc:picChg>
        <pc:picChg chg="add del mod">
          <ac:chgData name="Usuario invitado" userId="URN:SPO:ANON#043B764E2FC20D144B938C3B268F840AF128AF03CF0022FBDE35C0CBCA29349C" providerId="AD" clId="Web-{02177E07-85C7-42B7-878F-DBD7A5C1BA28}" dt="2018-02-18T15:52:53.297" v="22"/>
          <ac:picMkLst>
            <pc:docMk/>
            <pc:sldMk cId="540071731" sldId="258"/>
            <ac:picMk id="6" creationId="{7093E38D-EC76-4869-B094-2F0396162429}"/>
          </ac:picMkLst>
        </pc:picChg>
        <pc:picChg chg="add mod modCrop">
          <ac:chgData name="Usuario invitado" userId="URN:SPO:ANON#043B764E2FC20D144B938C3B268F840AF128AF03CF0022FBDE35C0CBCA29349C" providerId="AD" clId="Web-{02177E07-85C7-42B7-878F-DBD7A5C1BA28}" dt="2018-02-18T16:00:15.612" v="69"/>
          <ac:picMkLst>
            <pc:docMk/>
            <pc:sldMk cId="540071731" sldId="258"/>
            <ac:picMk id="8" creationId="{8DF7E16F-20F2-455F-AAD3-771CAEF0AC39}"/>
          </ac:picMkLst>
        </pc:picChg>
        <pc:picChg chg="add mod">
          <ac:chgData name="Usuario invitado" userId="URN:SPO:ANON#043B764E2FC20D144B938C3B268F840AF128AF03CF0022FBDE35C0CBCA29349C" providerId="AD" clId="Web-{02177E07-85C7-42B7-878F-DBD7A5C1BA28}" dt="2018-02-18T16:00:20.237" v="71"/>
          <ac:picMkLst>
            <pc:docMk/>
            <pc:sldMk cId="540071731" sldId="258"/>
            <ac:picMk id="10" creationId="{83DAAB06-7C18-4214-8797-309C5E71068F}"/>
          </ac:picMkLst>
        </pc:picChg>
      </pc:sldChg>
      <pc:sldChg chg="modSp">
        <pc:chgData name="Usuario invitado" userId="URN:SPO:ANON#043B764E2FC20D144B938C3B268F840AF128AF03CF0022FBDE35C0CBCA29349C" providerId="AD" clId="Web-{02177E07-85C7-42B7-878F-DBD7A5C1BA28}" dt="2018-02-18T16:04:21.082" v="84"/>
        <pc:sldMkLst>
          <pc:docMk/>
          <pc:sldMk cId="3217312121" sldId="259"/>
        </pc:sldMkLst>
        <pc:picChg chg="mod">
          <ac:chgData name="Usuario invitado" userId="URN:SPO:ANON#043B764E2FC20D144B938C3B268F840AF128AF03CF0022FBDE35C0CBCA29349C" providerId="AD" clId="Web-{02177E07-85C7-42B7-878F-DBD7A5C1BA28}" dt="2018-02-18T16:04:21.082" v="84"/>
          <ac:picMkLst>
            <pc:docMk/>
            <pc:sldMk cId="3217312121" sldId="259"/>
            <ac:picMk id="4" creationId="{D037561F-27DE-4C2E-9547-DFA6382CEED8}"/>
          </ac:picMkLst>
        </pc:picChg>
      </pc:sldChg>
    </pc:docChg>
  </pc:docChgLst>
  <pc:docChgLst>
    <pc:chgData name="Iván Sanandrés Gutiérrez" userId="10030000A36F4982@LIVE.COM" providerId="AD" clId="Web-{433A868C-6EBB-42ED-8330-9B8E7E231E39}"/>
    <pc:docChg chg="addSld modSld modSection">
      <pc:chgData name="Iván Sanandrés Gutiérrez" userId="10030000A36F4982@LIVE.COM" providerId="AD" clId="Web-{433A868C-6EBB-42ED-8330-9B8E7E231E39}" dt="2018-02-18T16:44:37.597" v="624"/>
      <pc:docMkLst>
        <pc:docMk/>
      </pc:docMkLst>
      <pc:sldChg chg="modSp">
        <pc:chgData name="Iván Sanandrés Gutiérrez" userId="10030000A36F4982@LIVE.COM" providerId="AD" clId="Web-{433A868C-6EBB-42ED-8330-9B8E7E231E39}" dt="2018-02-18T15:34:06.873" v="242"/>
        <pc:sldMkLst>
          <pc:docMk/>
          <pc:sldMk cId="2406273178" sldId="256"/>
        </pc:sldMkLst>
        <pc:spChg chg="mod">
          <ac:chgData name="Iván Sanandrés Gutiérrez" userId="10030000A36F4982@LIVE.COM" providerId="AD" clId="Web-{433A868C-6EBB-42ED-8330-9B8E7E231E39}" dt="2018-02-18T15:33:51.107" v="212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Iván Sanandrés Gutiérrez" userId="10030000A36F4982@LIVE.COM" providerId="AD" clId="Web-{433A868C-6EBB-42ED-8330-9B8E7E231E39}" dt="2018-02-18T15:34:06.873" v="242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 modTransition addAnim delAnim modAnim">
        <pc:chgData name="Iván Sanandrés Gutiérrez" userId="10030000A36F4982@LIVE.COM" providerId="AD" clId="Web-{433A868C-6EBB-42ED-8330-9B8E7E231E39}" dt="2018-02-18T16:21:11.853" v="580"/>
        <pc:sldMkLst>
          <pc:docMk/>
          <pc:sldMk cId="3934944387" sldId="257"/>
        </pc:sldMkLst>
        <pc:spChg chg="mod">
          <ac:chgData name="Iván Sanandrés Gutiérrez" userId="10030000A36F4982@LIVE.COM" providerId="AD" clId="Web-{433A868C-6EBB-42ED-8330-9B8E7E231E39}" dt="2018-02-18T15:34:17.107" v="264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Iván Sanandrés Gutiérrez" userId="10030000A36F4982@LIVE.COM" providerId="AD" clId="Web-{433A868C-6EBB-42ED-8330-9B8E7E231E39}" dt="2018-02-18T16:14:48.628" v="518"/>
          <ac:spMkLst>
            <pc:docMk/>
            <pc:sldMk cId="3934944387" sldId="257"/>
            <ac:spMk id="3" creationId="{AB6C8470-5892-4B35-A6F3-746FD46BD738}"/>
          </ac:spMkLst>
        </pc:spChg>
        <pc:spChg chg="add mod ord">
          <ac:chgData name="Iván Sanandrés Gutiérrez" userId="10030000A36F4982@LIVE.COM" providerId="AD" clId="Web-{433A868C-6EBB-42ED-8330-9B8E7E231E39}" dt="2018-02-18T16:18:02.479" v="579"/>
          <ac:spMkLst>
            <pc:docMk/>
            <pc:sldMk cId="3934944387" sldId="257"/>
            <ac:spMk id="10" creationId="{7A031811-5B96-4C17-9614-177AD52171F3}"/>
          </ac:spMkLst>
        </pc:spChg>
        <pc:spChg chg="add mod">
          <ac:chgData name="Iván Sanandrés Gutiérrez" userId="10030000A36F4982@LIVE.COM" providerId="AD" clId="Web-{433A868C-6EBB-42ED-8330-9B8E7E231E39}" dt="2018-02-18T16:16:33.810" v="567"/>
          <ac:spMkLst>
            <pc:docMk/>
            <pc:sldMk cId="3934944387" sldId="257"/>
            <ac:spMk id="11" creationId="{987D9181-34AD-45A8-BD23-F6659FC35EF6}"/>
          </ac:spMkLst>
        </pc:spChg>
        <pc:spChg chg="add del">
          <ac:chgData name="Iván Sanandrés Gutiérrez" userId="10030000A36F4982@LIVE.COM" providerId="AD" clId="Web-{433A868C-6EBB-42ED-8330-9B8E7E231E39}" dt="2018-02-18T16:14:58.801" v="520"/>
          <ac:spMkLst>
            <pc:docMk/>
            <pc:sldMk cId="3934944387" sldId="257"/>
            <ac:spMk id="12" creationId="{CDE239F8-5469-4175-9C82-24B75FA44CA7}"/>
          </ac:spMkLst>
        </pc:spChg>
        <pc:spChg chg="add mod ord">
          <ac:chgData name="Iván Sanandrés Gutiérrez" userId="10030000A36F4982@LIVE.COM" providerId="AD" clId="Web-{433A868C-6EBB-42ED-8330-9B8E7E231E39}" dt="2018-02-18T16:21:11.853" v="580"/>
          <ac:spMkLst>
            <pc:docMk/>
            <pc:sldMk cId="3934944387" sldId="257"/>
            <ac:spMk id="13" creationId="{BC30CBF5-47BE-4EA1-B26A-356561D59D20}"/>
          </ac:spMkLst>
        </pc:spChg>
        <pc:picChg chg="add mod">
          <ac:chgData name="Iván Sanandrés Gutiérrez" userId="10030000A36F4982@LIVE.COM" providerId="AD" clId="Web-{433A868C-6EBB-42ED-8330-9B8E7E231E39}" dt="2018-02-18T16:13:54.204" v="504"/>
          <ac:picMkLst>
            <pc:docMk/>
            <pc:sldMk cId="3934944387" sldId="257"/>
            <ac:picMk id="8" creationId="{C1DC052B-D559-4004-B50F-0DC28DC6E0D2}"/>
          </ac:picMkLst>
        </pc:picChg>
      </pc:sldChg>
      <pc:sldChg chg="addSp delSp modSp modTransition">
        <pc:chgData name="Iván Sanandrés Gutiérrez" userId="10030000A36F4982@LIVE.COM" providerId="AD" clId="Web-{433A868C-6EBB-42ED-8330-9B8E7E231E39}" dt="2018-02-18T16:07:31.059" v="467"/>
        <pc:sldMkLst>
          <pc:docMk/>
          <pc:sldMk cId="540071731" sldId="258"/>
        </pc:sldMkLst>
        <pc:graphicFrameChg chg="add del mod modGraphic">
          <ac:chgData name="Iván Sanandrés Gutiérrez" userId="10030000A36F4982@LIVE.COM" providerId="AD" clId="Web-{433A868C-6EBB-42ED-8330-9B8E7E231E39}" dt="2018-02-18T16:06:10.808" v="465"/>
          <ac:graphicFrameMkLst>
            <pc:docMk/>
            <pc:sldMk cId="540071731" sldId="258"/>
            <ac:graphicFrameMk id="5" creationId="{6F4E3CB8-A8DD-41B0-AD48-CE4A7FF22C91}"/>
          </ac:graphicFrameMkLst>
        </pc:graphicFrameChg>
      </pc:sldChg>
      <pc:sldChg chg="modTransition">
        <pc:chgData name="Iván Sanandrés Gutiérrez" userId="10030000A36F4982@LIVE.COM" providerId="AD" clId="Web-{433A868C-6EBB-42ED-8330-9B8E7E231E39}" dt="2018-02-18T16:07:48.919" v="471"/>
        <pc:sldMkLst>
          <pc:docMk/>
          <pc:sldMk cId="3217312121" sldId="259"/>
        </pc:sldMkLst>
      </pc:sldChg>
      <pc:sldChg chg="modTransition">
        <pc:chgData name="Iván Sanandrés Gutiérrez" userId="10030000A36F4982@LIVE.COM" providerId="AD" clId="Web-{433A868C-6EBB-42ED-8330-9B8E7E231E39}" dt="2018-02-18T16:07:54.622" v="472"/>
        <pc:sldMkLst>
          <pc:docMk/>
          <pc:sldMk cId="537984136" sldId="260"/>
        </pc:sldMkLst>
      </pc:sldChg>
      <pc:sldChg chg="addSp delSp modSp">
        <pc:chgData name="Iván Sanandrés Gutiérrez" userId="10030000A36F4982@LIVE.COM" providerId="AD" clId="Web-{433A868C-6EBB-42ED-8330-9B8E7E231E39}" dt="2018-02-18T16:33:39.891" v="601"/>
        <pc:sldMkLst>
          <pc:docMk/>
          <pc:sldMk cId="4279771253" sldId="261"/>
        </pc:sldMkLst>
        <pc:spChg chg="add del mod">
          <ac:chgData name="Iván Sanandrés Gutiérrez" userId="10030000A36F4982@LIVE.COM" providerId="AD" clId="Web-{433A868C-6EBB-42ED-8330-9B8E7E231E39}" dt="2018-02-18T16:31:31.138" v="595"/>
          <ac:spMkLst>
            <pc:docMk/>
            <pc:sldMk cId="4279771253" sldId="261"/>
            <ac:spMk id="5" creationId="{CAC572F6-D0A8-4327-9AF1-61C3B1BA7AC7}"/>
          </ac:spMkLst>
        </pc:spChg>
        <pc:graphicFrameChg chg="add del mod modGraphic">
          <ac:chgData name="Iván Sanandrés Gutiérrez" userId="10030000A36F4982@LIVE.COM" providerId="AD" clId="Web-{433A868C-6EBB-42ED-8330-9B8E7E231E39}" dt="2018-02-18T16:32:56.577" v="598"/>
          <ac:graphicFrameMkLst>
            <pc:docMk/>
            <pc:sldMk cId="4279771253" sldId="261"/>
            <ac:graphicFrameMk id="6" creationId="{A4076D8B-D88F-4109-B6B3-4D9C5FF89B2F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3:39.891" v="601"/>
          <ac:graphicFrameMkLst>
            <pc:docMk/>
            <pc:sldMk cId="4279771253" sldId="261"/>
            <ac:graphicFrameMk id="8" creationId="{5D6BD098-4146-42D0-87C8-43601B83BC83}"/>
          </ac:graphicFrameMkLst>
        </pc:graphicFrameChg>
      </pc:sldChg>
      <pc:sldChg chg="addSp modSp">
        <pc:chgData name="Iván Sanandrés Gutiérrez" userId="10030000A36F4982@LIVE.COM" providerId="AD" clId="Web-{433A868C-6EBB-42ED-8330-9B8E7E231E39}" dt="2018-02-18T16:27:50.091" v="585"/>
        <pc:sldMkLst>
          <pc:docMk/>
          <pc:sldMk cId="86114796" sldId="262"/>
        </pc:sldMkLst>
        <pc:picChg chg="add mod">
          <ac:chgData name="Iván Sanandrés Gutiérrez" userId="10030000A36F4982@LIVE.COM" providerId="AD" clId="Web-{433A868C-6EBB-42ED-8330-9B8E7E231E39}" dt="2018-02-18T16:27:50.091" v="585"/>
          <ac:picMkLst>
            <pc:docMk/>
            <pc:sldMk cId="86114796" sldId="262"/>
            <ac:picMk id="6" creationId="{695D631C-05BA-4927-99B8-5D10296F1F5A}"/>
          </ac:picMkLst>
        </pc:picChg>
      </pc:sldChg>
      <pc:sldChg chg="addSp modSp">
        <pc:chgData name="Iván Sanandrés Gutiérrez" userId="10030000A36F4982@LIVE.COM" providerId="AD" clId="Web-{433A868C-6EBB-42ED-8330-9B8E7E231E39}" dt="2018-02-18T16:30:15.480" v="590"/>
        <pc:sldMkLst>
          <pc:docMk/>
          <pc:sldMk cId="3215356646" sldId="263"/>
        </pc:sldMkLst>
        <pc:picChg chg="add mod">
          <ac:chgData name="Iván Sanandrés Gutiérrez" userId="10030000A36F4982@LIVE.COM" providerId="AD" clId="Web-{433A868C-6EBB-42ED-8330-9B8E7E231E39}" dt="2018-02-18T16:30:15.480" v="590"/>
          <ac:picMkLst>
            <pc:docMk/>
            <pc:sldMk cId="3215356646" sldId="263"/>
            <ac:picMk id="5" creationId="{63D7A85D-D6F3-4626-B41E-A6A5F30108E7}"/>
          </ac:picMkLst>
        </pc:picChg>
      </pc:sldChg>
      <pc:sldChg chg="addSp delSp modSp">
        <pc:chgData name="Iván Sanandrés Gutiérrez" userId="10030000A36F4982@LIVE.COM" providerId="AD" clId="Web-{433A868C-6EBB-42ED-8330-9B8E7E231E39}" dt="2018-02-18T16:44:37.597" v="624"/>
        <pc:sldMkLst>
          <pc:docMk/>
          <pc:sldMk cId="2151395550" sldId="264"/>
        </pc:sldMkLst>
        <pc:graphicFrameChg chg="add del mod modGraphic">
          <ac:chgData name="Iván Sanandrés Gutiérrez" userId="10030000A36F4982@LIVE.COM" providerId="AD" clId="Web-{433A868C-6EBB-42ED-8330-9B8E7E231E39}" dt="2018-02-18T16:37:32.194" v="612"/>
          <ac:graphicFrameMkLst>
            <pc:docMk/>
            <pc:sldMk cId="2151395550" sldId="264"/>
            <ac:graphicFrameMk id="3" creationId="{32C944D8-8947-4185-A6C3-3E00902B79D2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6:45.459" v="608"/>
          <ac:graphicFrameMkLst>
            <pc:docMk/>
            <pc:sldMk cId="2151395550" sldId="264"/>
            <ac:graphicFrameMk id="5" creationId="{A35BA5F4-407C-4A89-8B7A-998587DC7E15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8:10.601" v="615"/>
          <ac:graphicFrameMkLst>
            <pc:docMk/>
            <pc:sldMk cId="2151395550" sldId="264"/>
            <ac:graphicFrameMk id="7" creationId="{08318689-DA01-4194-AC8E-C185CF632DC0}"/>
          </ac:graphicFrameMkLst>
        </pc:graphicFrameChg>
        <pc:graphicFrameChg chg="add mod modGraphic">
          <ac:chgData name="Iván Sanandrés Gutiérrez" userId="10030000A36F4982@LIVE.COM" providerId="AD" clId="Web-{433A868C-6EBB-42ED-8330-9B8E7E231E39}" dt="2018-02-18T16:44:37.597" v="624"/>
          <ac:graphicFrameMkLst>
            <pc:docMk/>
            <pc:sldMk cId="2151395550" sldId="264"/>
            <ac:graphicFrameMk id="9" creationId="{0B6B3F50-D8BC-4446-908B-F0FEC750445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317FF-06F1-4C8A-A8C0-4A7B14BE922D}" type="doc">
      <dgm:prSet loTypeId="urn:microsoft.com/office/officeart/2005/8/layout/hierarchy2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15030BD-B208-4340-8B58-8C8C8743EEAB}">
      <dgm:prSet phldrT="[Texto]"/>
      <dgm:spPr/>
      <dgm:t>
        <a:bodyPr/>
        <a:lstStyle/>
        <a:p>
          <a:r>
            <a:rPr lang="es-ES">
              <a:cs typeface="Calibri Light"/>
            </a:rPr>
            <a:t>Extracción de plutonio</a:t>
          </a:r>
        </a:p>
      </dgm:t>
    </dgm:pt>
    <dgm:pt modelId="{E7E509BA-DDE9-4B07-8D01-30E8A549D856}" type="parTrans" cxnId="{B90575C9-1662-4829-86C7-7C3C054659A1}">
      <dgm:prSet/>
      <dgm:spPr/>
      <dgm:t>
        <a:bodyPr/>
        <a:lstStyle/>
        <a:p>
          <a:endParaRPr lang="es-ES"/>
        </a:p>
      </dgm:t>
    </dgm:pt>
    <dgm:pt modelId="{D7A5DB26-7BC2-4CF7-B455-68939A3816D4}" type="sibTrans" cxnId="{B90575C9-1662-4829-86C7-7C3C054659A1}">
      <dgm:prSet/>
      <dgm:spPr/>
      <dgm:t>
        <a:bodyPr/>
        <a:lstStyle/>
        <a:p>
          <a:endParaRPr lang="es-ES"/>
        </a:p>
      </dgm:t>
    </dgm:pt>
    <dgm:pt modelId="{01CEE711-A026-4D65-B422-10D5A0607E5D}">
      <dgm:prSet phldrT="[Texto]"/>
      <dgm:spPr/>
      <dgm:t>
        <a:bodyPr/>
        <a:lstStyle/>
        <a:p>
          <a:r>
            <a:rPr lang="es-ES" sz="2600">
              <a:cs typeface="Calibri Light"/>
            </a:rPr>
            <a:t>Mejora del sistema de abducción</a:t>
          </a:r>
        </a:p>
      </dgm:t>
    </dgm:pt>
    <dgm:pt modelId="{6D04ECB8-958A-43FF-9404-2B7952BE7A75}" type="parTrans" cxnId="{EE982670-0B4A-4ADF-A6C2-7BD599FDF55C}">
      <dgm:prSet/>
      <dgm:spPr/>
      <dgm:t>
        <a:bodyPr/>
        <a:lstStyle/>
        <a:p>
          <a:endParaRPr lang="es-ES"/>
        </a:p>
      </dgm:t>
    </dgm:pt>
    <dgm:pt modelId="{D579D899-E646-4F9E-975F-267DE0E7695F}" type="sibTrans" cxnId="{EE982670-0B4A-4ADF-A6C2-7BD599FDF55C}">
      <dgm:prSet/>
      <dgm:spPr/>
    </dgm:pt>
    <dgm:pt modelId="{84113FC1-CAFA-4F27-A2D5-B104F31ADC77}">
      <dgm:prSet phldrT="[Texto]"/>
      <dgm:spPr/>
      <dgm:t>
        <a:bodyPr/>
        <a:lstStyle/>
        <a:p>
          <a:r>
            <a:rPr lang="es-ES" sz="2600">
              <a:cs typeface="Calibri Light"/>
            </a:rPr>
            <a:t>Mejora en el sistema reproductivo</a:t>
          </a:r>
        </a:p>
      </dgm:t>
    </dgm:pt>
    <dgm:pt modelId="{53503CF4-774C-424E-B8EE-C32B7833F385}" type="parTrans" cxnId="{3B5EFB2E-BE82-4C20-AE5A-565C28381AB1}">
      <dgm:prSet/>
      <dgm:spPr/>
      <dgm:t>
        <a:bodyPr/>
        <a:lstStyle/>
        <a:p>
          <a:endParaRPr lang="es-ES"/>
        </a:p>
      </dgm:t>
    </dgm:pt>
    <dgm:pt modelId="{49F3EE2E-D006-4AEC-B394-96FECD05D857}" type="sibTrans" cxnId="{3B5EFB2E-BE82-4C20-AE5A-565C28381AB1}">
      <dgm:prSet/>
      <dgm:spPr/>
    </dgm:pt>
    <dgm:pt modelId="{694B4C0C-7D53-438B-997E-9480C3217641}">
      <dgm:prSet phldrT="[Texto]"/>
      <dgm:spPr/>
      <dgm:t>
        <a:bodyPr/>
        <a:lstStyle/>
        <a:p>
          <a:r>
            <a:rPr lang="es-ES" sz="2800">
              <a:cs typeface="Calibri Light"/>
            </a:rPr>
            <a:t>Construcción de androides</a:t>
          </a:r>
        </a:p>
      </dgm:t>
    </dgm:pt>
    <dgm:pt modelId="{9876365C-369B-4920-89BB-CEAFEB0D3F30}" type="parTrans" cxnId="{6BB7A694-B149-444E-B8D7-B13A8E2DFB0A}">
      <dgm:prSet/>
      <dgm:spPr/>
      <dgm:t>
        <a:bodyPr/>
        <a:lstStyle/>
        <a:p>
          <a:endParaRPr lang="es-ES"/>
        </a:p>
      </dgm:t>
    </dgm:pt>
    <dgm:pt modelId="{1EC4BA1C-DD24-4A53-B79C-F045586CFE19}" type="sibTrans" cxnId="{6BB7A694-B149-444E-B8D7-B13A8E2DFB0A}">
      <dgm:prSet/>
      <dgm:spPr/>
    </dgm:pt>
    <dgm:pt modelId="{840FD7DA-414E-46A2-BA9A-1A472F12A72E}">
      <dgm:prSet phldrT="[Texto]"/>
      <dgm:spPr/>
      <dgm:t>
        <a:bodyPr/>
        <a:lstStyle/>
        <a:p>
          <a:r>
            <a:rPr lang="es-ES" sz="2600">
              <a:cs typeface="Calibri Light"/>
            </a:rPr>
            <a:t>Motor más eficiente</a:t>
          </a:r>
          <a:endParaRPr lang="es-ES" sz="2800">
            <a:cs typeface="Calibri Light"/>
          </a:endParaRPr>
        </a:p>
      </dgm:t>
    </dgm:pt>
    <dgm:pt modelId="{C0AF82EC-1B25-4500-AECD-42D52B108948}" type="parTrans" cxnId="{0443FF0A-9C71-42BF-A173-97B0842E528F}">
      <dgm:prSet/>
      <dgm:spPr/>
      <dgm:t>
        <a:bodyPr/>
        <a:lstStyle/>
        <a:p>
          <a:endParaRPr lang="es-ES"/>
        </a:p>
      </dgm:t>
    </dgm:pt>
    <dgm:pt modelId="{307816C8-0524-4D00-8261-2FCE944E63F1}" type="sibTrans" cxnId="{0443FF0A-9C71-42BF-A173-97B0842E528F}">
      <dgm:prSet/>
      <dgm:spPr/>
    </dgm:pt>
    <dgm:pt modelId="{52AAE3BC-A30A-4DA7-ABA4-A334ACF4CB7B}">
      <dgm:prSet phldrT="[Texto]"/>
      <dgm:spPr/>
      <dgm:t>
        <a:bodyPr/>
        <a:lstStyle/>
        <a:p>
          <a:r>
            <a:rPr lang="es-ES" sz="2800">
              <a:cs typeface="Calibri Light"/>
            </a:rPr>
            <a:t>Mejora de los androides</a:t>
          </a:r>
        </a:p>
      </dgm:t>
    </dgm:pt>
    <dgm:pt modelId="{CB41E668-A9A7-4BA7-A0E2-5EE4DEDF6255}" type="parTrans" cxnId="{55DA33BB-4C83-4898-BF05-4C14798B755F}">
      <dgm:prSet/>
      <dgm:spPr/>
      <dgm:t>
        <a:bodyPr/>
        <a:lstStyle/>
        <a:p>
          <a:endParaRPr lang="es-ES"/>
        </a:p>
      </dgm:t>
    </dgm:pt>
    <dgm:pt modelId="{E9B6F489-2CF7-4F4D-8B5D-1D06C97BE3E6}" type="sibTrans" cxnId="{55DA33BB-4C83-4898-BF05-4C14798B755F}">
      <dgm:prSet/>
      <dgm:spPr/>
    </dgm:pt>
    <dgm:pt modelId="{EC86CF9B-1ADE-4B84-B739-458E055B4D0B}">
      <dgm:prSet phldrT="[Texto]"/>
      <dgm:spPr/>
      <dgm:t>
        <a:bodyPr/>
        <a:lstStyle/>
        <a:p>
          <a:r>
            <a:rPr lang="es-ES" sz="2800">
              <a:cs typeface="Calibri Light"/>
            </a:rPr>
            <a:t>Clonación de </a:t>
          </a:r>
          <a:r>
            <a:rPr lang="es-ES" sz="2800" err="1">
              <a:cs typeface="Calibri Light"/>
            </a:rPr>
            <a:t>tieerícolas</a:t>
          </a:r>
        </a:p>
      </dgm:t>
    </dgm:pt>
    <dgm:pt modelId="{865C7A55-F766-43CF-A112-1CF4C0EDC431}" type="parTrans" cxnId="{59F5CF23-FB2C-4C90-8EBE-0C818FFA0406}">
      <dgm:prSet/>
      <dgm:spPr/>
      <dgm:t>
        <a:bodyPr/>
        <a:lstStyle/>
        <a:p>
          <a:endParaRPr lang="es-ES"/>
        </a:p>
      </dgm:t>
    </dgm:pt>
    <dgm:pt modelId="{3819AEC5-507F-4168-8499-83529EC99FD7}" type="sibTrans" cxnId="{59F5CF23-FB2C-4C90-8EBE-0C818FFA0406}">
      <dgm:prSet/>
      <dgm:spPr/>
    </dgm:pt>
    <dgm:pt modelId="{0EA73C89-9143-43F9-9BE2-76321D7790C8}">
      <dgm:prSet phldrT="[Texto]"/>
      <dgm:spPr/>
      <dgm:t>
        <a:bodyPr/>
        <a:lstStyle/>
        <a:p>
          <a:r>
            <a:rPr lang="es-ES" sz="2800">
              <a:cs typeface="Calibri Light"/>
            </a:rPr>
            <a:t>Cañón de tieerícolas</a:t>
          </a:r>
        </a:p>
      </dgm:t>
    </dgm:pt>
    <dgm:pt modelId="{B58F2452-72AD-4E30-A769-E75BF36CBBD2}" type="parTrans" cxnId="{AA4F2223-4EC8-4106-83EF-C7619FC969CE}">
      <dgm:prSet/>
      <dgm:spPr/>
      <dgm:t>
        <a:bodyPr/>
        <a:lstStyle/>
        <a:p>
          <a:endParaRPr lang="es-ES"/>
        </a:p>
      </dgm:t>
    </dgm:pt>
    <dgm:pt modelId="{E09B8ECE-558F-4CAE-AA1A-446DBB79F87F}" type="sibTrans" cxnId="{AA4F2223-4EC8-4106-83EF-C7619FC969CE}">
      <dgm:prSet/>
      <dgm:spPr/>
    </dgm:pt>
    <dgm:pt modelId="{17649ABB-3419-4E64-AF4E-F4233D18A4AE}">
      <dgm:prSet phldrT="[Texto]"/>
      <dgm:spPr/>
      <dgm:t>
        <a:bodyPr/>
        <a:lstStyle/>
        <a:p>
          <a:r>
            <a:rPr lang="es-ES" sz="2800" err="1">
              <a:cs typeface="Calibri Light"/>
            </a:rPr>
            <a:t>Tieerícolas</a:t>
          </a:r>
          <a:r>
            <a:rPr lang="es-ES" sz="2800">
              <a:cs typeface="Calibri Light"/>
            </a:rPr>
            <a:t> radiactivos</a:t>
          </a:r>
        </a:p>
      </dgm:t>
    </dgm:pt>
    <dgm:pt modelId="{354324CB-5746-433F-BFDA-D227126B6E09}" type="parTrans" cxnId="{9B965B24-8817-4CA8-96F9-B9B97D503F7A}">
      <dgm:prSet/>
      <dgm:spPr/>
      <dgm:t>
        <a:bodyPr/>
        <a:lstStyle/>
        <a:p>
          <a:endParaRPr lang="es-ES"/>
        </a:p>
      </dgm:t>
    </dgm:pt>
    <dgm:pt modelId="{C3621DA2-934B-4706-9BDF-56E0CBAC6365}" type="sibTrans" cxnId="{9B965B24-8817-4CA8-96F9-B9B97D503F7A}">
      <dgm:prSet/>
      <dgm:spPr/>
    </dgm:pt>
    <dgm:pt modelId="{5831F1CF-45B1-432F-BE6B-AC6E772A0114}">
      <dgm:prSet phldrT="[Texto]"/>
      <dgm:spPr/>
      <dgm:t>
        <a:bodyPr/>
        <a:lstStyle/>
        <a:p>
          <a:r>
            <a:rPr lang="es-ES" sz="2800"/>
            <a:t>Armas Nucelares</a:t>
          </a:r>
          <a:endParaRPr lang="es-ES" sz="2800">
            <a:cs typeface="Calibri Light"/>
          </a:endParaRPr>
        </a:p>
      </dgm:t>
    </dgm:pt>
    <dgm:pt modelId="{934ED24E-7A37-4CCB-B60D-C834888CF37E}" type="parTrans" cxnId="{FAD2E9F2-86A4-463F-9345-1870C9E9D89A}">
      <dgm:prSet/>
      <dgm:spPr/>
      <dgm:t>
        <a:bodyPr/>
        <a:lstStyle/>
        <a:p>
          <a:endParaRPr lang="es-ES"/>
        </a:p>
      </dgm:t>
    </dgm:pt>
    <dgm:pt modelId="{71B3FB81-4664-492C-8FEA-128CF87FEF84}" type="sibTrans" cxnId="{FAD2E9F2-86A4-463F-9345-1870C9E9D89A}">
      <dgm:prSet/>
      <dgm:spPr/>
    </dgm:pt>
    <dgm:pt modelId="{8E3CBF6D-4851-4064-B163-FA6CDE0B9E12}" type="pres">
      <dgm:prSet presAssocID="{57B317FF-06F1-4C8A-A8C0-4A7B14BE92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53CA7A-006F-4278-8197-F9556E82468B}" type="pres">
      <dgm:prSet presAssocID="{215030BD-B208-4340-8B58-8C8C8743EEAB}" presName="root1" presStyleCnt="0"/>
      <dgm:spPr/>
    </dgm:pt>
    <dgm:pt modelId="{0CBB85A5-4130-40C3-862E-DF18420CEE84}" type="pres">
      <dgm:prSet presAssocID="{215030BD-B208-4340-8B58-8C8C8743EEAB}" presName="LevelOneTextNode" presStyleLbl="node0" presStyleIdx="0" presStyleCnt="1">
        <dgm:presLayoutVars>
          <dgm:chPref val="3"/>
        </dgm:presLayoutVars>
      </dgm:prSet>
      <dgm:spPr/>
    </dgm:pt>
    <dgm:pt modelId="{AA2ADE32-0A55-4C12-A4C0-92E7CE5F31F5}" type="pres">
      <dgm:prSet presAssocID="{215030BD-B208-4340-8B58-8C8C8743EEAB}" presName="level2hierChild" presStyleCnt="0"/>
      <dgm:spPr/>
    </dgm:pt>
    <dgm:pt modelId="{C819B1A6-E921-4705-9069-75EAB8DE29CB}" type="pres">
      <dgm:prSet presAssocID="{6D04ECB8-958A-43FF-9404-2B7952BE7A75}" presName="conn2-1" presStyleLbl="parChTrans1D2" presStyleIdx="0" presStyleCnt="1"/>
      <dgm:spPr/>
    </dgm:pt>
    <dgm:pt modelId="{8CE9DE8B-2076-4983-9237-399B668CF606}" type="pres">
      <dgm:prSet presAssocID="{6D04ECB8-958A-43FF-9404-2B7952BE7A75}" presName="connTx" presStyleLbl="parChTrans1D2" presStyleIdx="0" presStyleCnt="1"/>
      <dgm:spPr/>
    </dgm:pt>
    <dgm:pt modelId="{E9C4A84D-5FC6-48F0-8EE4-06CBDCCE452D}" type="pres">
      <dgm:prSet presAssocID="{01CEE711-A026-4D65-B422-10D5A0607E5D}" presName="root2" presStyleCnt="0"/>
      <dgm:spPr/>
    </dgm:pt>
    <dgm:pt modelId="{EFAEB3CD-8387-4B1B-AAAF-94B645A2F54A}" type="pres">
      <dgm:prSet presAssocID="{01CEE711-A026-4D65-B422-10D5A0607E5D}" presName="LevelTwoTextNode" presStyleLbl="node2" presStyleIdx="0" presStyleCnt="1">
        <dgm:presLayoutVars>
          <dgm:chPref val="3"/>
        </dgm:presLayoutVars>
      </dgm:prSet>
      <dgm:spPr/>
    </dgm:pt>
    <dgm:pt modelId="{7C45C871-664E-41A6-85C0-CC5009003C5A}" type="pres">
      <dgm:prSet presAssocID="{01CEE711-A026-4D65-B422-10D5A0607E5D}" presName="level3hierChild" presStyleCnt="0"/>
      <dgm:spPr/>
    </dgm:pt>
    <dgm:pt modelId="{7D668DEB-195E-4716-91C2-9B97AD3AD2D0}" type="pres">
      <dgm:prSet presAssocID="{53503CF4-774C-424E-B8EE-C32B7833F385}" presName="conn2-1" presStyleLbl="parChTrans1D3" presStyleIdx="0" presStyleCnt="2"/>
      <dgm:spPr/>
    </dgm:pt>
    <dgm:pt modelId="{78E00531-2A66-417D-AB71-8A8214617BB7}" type="pres">
      <dgm:prSet presAssocID="{53503CF4-774C-424E-B8EE-C32B7833F385}" presName="connTx" presStyleLbl="parChTrans1D3" presStyleIdx="0" presStyleCnt="2"/>
      <dgm:spPr/>
    </dgm:pt>
    <dgm:pt modelId="{8E9E9035-9A7D-433A-B571-5DA254B9288E}" type="pres">
      <dgm:prSet presAssocID="{84113FC1-CAFA-4F27-A2D5-B104F31ADC77}" presName="root2" presStyleCnt="0"/>
      <dgm:spPr/>
    </dgm:pt>
    <dgm:pt modelId="{13C88556-CE99-46DF-BB0F-FEDC6BEC9BCD}" type="pres">
      <dgm:prSet presAssocID="{84113FC1-CAFA-4F27-A2D5-B104F31ADC77}" presName="LevelTwoTextNode" presStyleLbl="node3" presStyleIdx="0" presStyleCnt="2">
        <dgm:presLayoutVars>
          <dgm:chPref val="3"/>
        </dgm:presLayoutVars>
      </dgm:prSet>
      <dgm:spPr/>
    </dgm:pt>
    <dgm:pt modelId="{36DF21D6-935B-4F0C-8F37-9692CD7BBACB}" type="pres">
      <dgm:prSet presAssocID="{84113FC1-CAFA-4F27-A2D5-B104F31ADC77}" presName="level3hierChild" presStyleCnt="0"/>
      <dgm:spPr/>
    </dgm:pt>
    <dgm:pt modelId="{3055C198-4717-4253-A8FE-10E1D6ABFC62}" type="pres">
      <dgm:prSet presAssocID="{9876365C-369B-4920-89BB-CEAFEB0D3F30}" presName="conn2-1" presStyleLbl="parChTrans1D4" presStyleIdx="0" presStyleCnt="6"/>
      <dgm:spPr/>
    </dgm:pt>
    <dgm:pt modelId="{A6B52717-635B-4632-B10B-E05093477A91}" type="pres">
      <dgm:prSet presAssocID="{9876365C-369B-4920-89BB-CEAFEB0D3F30}" presName="connTx" presStyleLbl="parChTrans1D4" presStyleIdx="0" presStyleCnt="6"/>
      <dgm:spPr/>
    </dgm:pt>
    <dgm:pt modelId="{EF2671A7-C9B0-4FB7-80A7-9F196B7F9A5B}" type="pres">
      <dgm:prSet presAssocID="{694B4C0C-7D53-438B-997E-9480C3217641}" presName="root2" presStyleCnt="0"/>
      <dgm:spPr/>
    </dgm:pt>
    <dgm:pt modelId="{2F65BD76-EA6D-4446-9929-B46AA0B8336E}" type="pres">
      <dgm:prSet presAssocID="{694B4C0C-7D53-438B-997E-9480C3217641}" presName="LevelTwoTextNode" presStyleLbl="node4" presStyleIdx="0" presStyleCnt="6">
        <dgm:presLayoutVars>
          <dgm:chPref val="3"/>
        </dgm:presLayoutVars>
      </dgm:prSet>
      <dgm:spPr/>
    </dgm:pt>
    <dgm:pt modelId="{F076D6A6-28DA-4CC0-AD63-26F26811DEC4}" type="pres">
      <dgm:prSet presAssocID="{694B4C0C-7D53-438B-997E-9480C3217641}" presName="level3hierChild" presStyleCnt="0"/>
      <dgm:spPr/>
    </dgm:pt>
    <dgm:pt modelId="{8D827D7D-91C3-4AED-90C2-F798D220B18A}" type="pres">
      <dgm:prSet presAssocID="{CB41E668-A9A7-4BA7-A0E2-5EE4DEDF6255}" presName="conn2-1" presStyleLbl="parChTrans1D4" presStyleIdx="1" presStyleCnt="6"/>
      <dgm:spPr/>
    </dgm:pt>
    <dgm:pt modelId="{4E56589A-A3D0-47CD-96D8-84F832C32D07}" type="pres">
      <dgm:prSet presAssocID="{CB41E668-A9A7-4BA7-A0E2-5EE4DEDF6255}" presName="connTx" presStyleLbl="parChTrans1D4" presStyleIdx="1" presStyleCnt="6"/>
      <dgm:spPr/>
    </dgm:pt>
    <dgm:pt modelId="{5E330B62-B9CF-45FB-9360-F0AB19E6F565}" type="pres">
      <dgm:prSet presAssocID="{52AAE3BC-A30A-4DA7-ABA4-A334ACF4CB7B}" presName="root2" presStyleCnt="0"/>
      <dgm:spPr/>
    </dgm:pt>
    <dgm:pt modelId="{E5CF7F11-EDD2-48C3-A938-B61EF78B93C6}" type="pres">
      <dgm:prSet presAssocID="{52AAE3BC-A30A-4DA7-ABA4-A334ACF4CB7B}" presName="LevelTwoTextNode" presStyleLbl="node4" presStyleIdx="1" presStyleCnt="6">
        <dgm:presLayoutVars>
          <dgm:chPref val="3"/>
        </dgm:presLayoutVars>
      </dgm:prSet>
      <dgm:spPr/>
    </dgm:pt>
    <dgm:pt modelId="{B4AC9DB7-05D5-4B51-BA49-5BAA9F0E3E2F}" type="pres">
      <dgm:prSet presAssocID="{52AAE3BC-A30A-4DA7-ABA4-A334ACF4CB7B}" presName="level3hierChild" presStyleCnt="0"/>
      <dgm:spPr/>
    </dgm:pt>
    <dgm:pt modelId="{9019E114-52B6-4A16-B77D-2498C39EBFF9}" type="pres">
      <dgm:prSet presAssocID="{865C7A55-F766-43CF-A112-1CF4C0EDC431}" presName="conn2-1" presStyleLbl="parChTrans1D4" presStyleIdx="2" presStyleCnt="6"/>
      <dgm:spPr/>
    </dgm:pt>
    <dgm:pt modelId="{307A616E-6B26-4446-BA85-1F7E54C9E539}" type="pres">
      <dgm:prSet presAssocID="{865C7A55-F766-43CF-A112-1CF4C0EDC431}" presName="connTx" presStyleLbl="parChTrans1D4" presStyleIdx="2" presStyleCnt="6"/>
      <dgm:spPr/>
    </dgm:pt>
    <dgm:pt modelId="{A8724060-C954-410D-90F0-1F721FF096D0}" type="pres">
      <dgm:prSet presAssocID="{EC86CF9B-1ADE-4B84-B739-458E055B4D0B}" presName="root2" presStyleCnt="0"/>
      <dgm:spPr/>
    </dgm:pt>
    <dgm:pt modelId="{5B288D49-215F-4D5E-B422-1B0C930D3684}" type="pres">
      <dgm:prSet presAssocID="{EC86CF9B-1ADE-4B84-B739-458E055B4D0B}" presName="LevelTwoTextNode" presStyleLbl="node4" presStyleIdx="2" presStyleCnt="6">
        <dgm:presLayoutVars>
          <dgm:chPref val="3"/>
        </dgm:presLayoutVars>
      </dgm:prSet>
      <dgm:spPr/>
    </dgm:pt>
    <dgm:pt modelId="{19A58DE5-8471-4B66-B7B2-00B56EB1BE9B}" type="pres">
      <dgm:prSet presAssocID="{EC86CF9B-1ADE-4B84-B739-458E055B4D0B}" presName="level3hierChild" presStyleCnt="0"/>
      <dgm:spPr/>
    </dgm:pt>
    <dgm:pt modelId="{119BA3D1-6403-4E54-9506-13CA803D30B9}" type="pres">
      <dgm:prSet presAssocID="{C0AF82EC-1B25-4500-AECD-42D52B108948}" presName="conn2-1" presStyleLbl="parChTrans1D3" presStyleIdx="1" presStyleCnt="2"/>
      <dgm:spPr/>
    </dgm:pt>
    <dgm:pt modelId="{86947C5A-72DB-4DC8-8784-EBE56B9DC58F}" type="pres">
      <dgm:prSet presAssocID="{C0AF82EC-1B25-4500-AECD-42D52B108948}" presName="connTx" presStyleLbl="parChTrans1D3" presStyleIdx="1" presStyleCnt="2"/>
      <dgm:spPr/>
    </dgm:pt>
    <dgm:pt modelId="{BF8C1C9D-9BD8-48A0-8C73-AE7D2FAA8B74}" type="pres">
      <dgm:prSet presAssocID="{840FD7DA-414E-46A2-BA9A-1A472F12A72E}" presName="root2" presStyleCnt="0"/>
      <dgm:spPr/>
    </dgm:pt>
    <dgm:pt modelId="{F0D1ECA2-832A-4D5E-B99E-1BF438C36DEB}" type="pres">
      <dgm:prSet presAssocID="{840FD7DA-414E-46A2-BA9A-1A472F12A72E}" presName="LevelTwoTextNode" presStyleLbl="node3" presStyleIdx="1" presStyleCnt="2">
        <dgm:presLayoutVars>
          <dgm:chPref val="3"/>
        </dgm:presLayoutVars>
      </dgm:prSet>
      <dgm:spPr/>
    </dgm:pt>
    <dgm:pt modelId="{66409EE1-9AF9-45F8-9BDA-14E03235CB19}" type="pres">
      <dgm:prSet presAssocID="{840FD7DA-414E-46A2-BA9A-1A472F12A72E}" presName="level3hierChild" presStyleCnt="0"/>
      <dgm:spPr/>
    </dgm:pt>
    <dgm:pt modelId="{DF63A53A-224B-4A20-8AFA-4AFD55249B54}" type="pres">
      <dgm:prSet presAssocID="{B58F2452-72AD-4E30-A769-E75BF36CBBD2}" presName="conn2-1" presStyleLbl="parChTrans1D4" presStyleIdx="3" presStyleCnt="6"/>
      <dgm:spPr/>
    </dgm:pt>
    <dgm:pt modelId="{4EB88E67-A208-441A-9E42-23EADD2F13C4}" type="pres">
      <dgm:prSet presAssocID="{B58F2452-72AD-4E30-A769-E75BF36CBBD2}" presName="connTx" presStyleLbl="parChTrans1D4" presStyleIdx="3" presStyleCnt="6"/>
      <dgm:spPr/>
    </dgm:pt>
    <dgm:pt modelId="{AB51B162-DC6F-480A-9E37-B6488634CF15}" type="pres">
      <dgm:prSet presAssocID="{0EA73C89-9143-43F9-9BE2-76321D7790C8}" presName="root2" presStyleCnt="0"/>
      <dgm:spPr/>
    </dgm:pt>
    <dgm:pt modelId="{580CDE55-8D64-4D18-836B-72C0954DBA8F}" type="pres">
      <dgm:prSet presAssocID="{0EA73C89-9143-43F9-9BE2-76321D7790C8}" presName="LevelTwoTextNode" presStyleLbl="node4" presStyleIdx="3" presStyleCnt="6">
        <dgm:presLayoutVars>
          <dgm:chPref val="3"/>
        </dgm:presLayoutVars>
      </dgm:prSet>
      <dgm:spPr/>
    </dgm:pt>
    <dgm:pt modelId="{C9FD65F5-DE7B-4DBE-9A0C-5D5BF006366F}" type="pres">
      <dgm:prSet presAssocID="{0EA73C89-9143-43F9-9BE2-76321D7790C8}" presName="level3hierChild" presStyleCnt="0"/>
      <dgm:spPr/>
    </dgm:pt>
    <dgm:pt modelId="{9EA670F2-E09D-40BA-B5F4-38A7BA7D6A16}" type="pres">
      <dgm:prSet presAssocID="{354324CB-5746-433F-BFDA-D227126B6E09}" presName="conn2-1" presStyleLbl="parChTrans1D4" presStyleIdx="4" presStyleCnt="6"/>
      <dgm:spPr/>
    </dgm:pt>
    <dgm:pt modelId="{9FFE9E43-21A0-4DB5-8B9A-0DF74BA6F9D9}" type="pres">
      <dgm:prSet presAssocID="{354324CB-5746-433F-BFDA-D227126B6E09}" presName="connTx" presStyleLbl="parChTrans1D4" presStyleIdx="4" presStyleCnt="6"/>
      <dgm:spPr/>
    </dgm:pt>
    <dgm:pt modelId="{3EDA12D2-393F-4389-BAAF-A61F70439433}" type="pres">
      <dgm:prSet presAssocID="{17649ABB-3419-4E64-AF4E-F4233D18A4AE}" presName="root2" presStyleCnt="0"/>
      <dgm:spPr/>
    </dgm:pt>
    <dgm:pt modelId="{96372249-D8A5-4B2C-AB00-314FD2C7F967}" type="pres">
      <dgm:prSet presAssocID="{17649ABB-3419-4E64-AF4E-F4233D18A4AE}" presName="LevelTwoTextNode" presStyleLbl="node4" presStyleIdx="4" presStyleCnt="6">
        <dgm:presLayoutVars>
          <dgm:chPref val="3"/>
        </dgm:presLayoutVars>
      </dgm:prSet>
      <dgm:spPr/>
    </dgm:pt>
    <dgm:pt modelId="{40175272-E64B-44FA-8F8D-CA3B4B120940}" type="pres">
      <dgm:prSet presAssocID="{17649ABB-3419-4E64-AF4E-F4233D18A4AE}" presName="level3hierChild" presStyleCnt="0"/>
      <dgm:spPr/>
    </dgm:pt>
    <dgm:pt modelId="{F9F26043-90A4-4D48-AA80-2777FD9E950B}" type="pres">
      <dgm:prSet presAssocID="{934ED24E-7A37-4CCB-B60D-C834888CF37E}" presName="conn2-1" presStyleLbl="parChTrans1D4" presStyleIdx="5" presStyleCnt="6"/>
      <dgm:spPr/>
    </dgm:pt>
    <dgm:pt modelId="{20CF2C3A-2829-4A85-89FA-DB7BBF887F4B}" type="pres">
      <dgm:prSet presAssocID="{934ED24E-7A37-4CCB-B60D-C834888CF37E}" presName="connTx" presStyleLbl="parChTrans1D4" presStyleIdx="5" presStyleCnt="6"/>
      <dgm:spPr/>
    </dgm:pt>
    <dgm:pt modelId="{B12002F7-68E9-4736-BD7E-3C20B87905F9}" type="pres">
      <dgm:prSet presAssocID="{5831F1CF-45B1-432F-BE6B-AC6E772A0114}" presName="root2" presStyleCnt="0"/>
      <dgm:spPr/>
    </dgm:pt>
    <dgm:pt modelId="{3D00911D-05DB-4202-8E68-399B3952E9AB}" type="pres">
      <dgm:prSet presAssocID="{5831F1CF-45B1-432F-BE6B-AC6E772A0114}" presName="LevelTwoTextNode" presStyleLbl="node4" presStyleIdx="5" presStyleCnt="6">
        <dgm:presLayoutVars>
          <dgm:chPref val="3"/>
        </dgm:presLayoutVars>
      </dgm:prSet>
      <dgm:spPr/>
    </dgm:pt>
    <dgm:pt modelId="{C37C45C0-24C4-413A-9507-AC4F47B5A23A}" type="pres">
      <dgm:prSet presAssocID="{5831F1CF-45B1-432F-BE6B-AC6E772A0114}" presName="level3hierChild" presStyleCnt="0"/>
      <dgm:spPr/>
    </dgm:pt>
  </dgm:ptLst>
  <dgm:cxnLst>
    <dgm:cxn modelId="{33B3DF06-034B-4BB5-83AA-8B297521FA9A}" type="presOf" srcId="{01CEE711-A026-4D65-B422-10D5A0607E5D}" destId="{EFAEB3CD-8387-4B1B-AAAF-94B645A2F54A}" srcOrd="0" destOrd="0" presId="urn:microsoft.com/office/officeart/2005/8/layout/hierarchy2"/>
    <dgm:cxn modelId="{0443FF0A-9C71-42BF-A173-97B0842E528F}" srcId="{01CEE711-A026-4D65-B422-10D5A0607E5D}" destId="{840FD7DA-414E-46A2-BA9A-1A472F12A72E}" srcOrd="1" destOrd="0" parTransId="{C0AF82EC-1B25-4500-AECD-42D52B108948}" sibTransId="{307816C8-0524-4D00-8261-2FCE944E63F1}"/>
    <dgm:cxn modelId="{3DC5830B-51AE-4AEA-8186-1FFCF9C61538}" type="presOf" srcId="{CB41E668-A9A7-4BA7-A0E2-5EE4DEDF6255}" destId="{8D827D7D-91C3-4AED-90C2-F798D220B18A}" srcOrd="0" destOrd="0" presId="urn:microsoft.com/office/officeart/2005/8/layout/hierarchy2"/>
    <dgm:cxn modelId="{04472F0C-C0D7-435A-ACFA-27607725A441}" type="presOf" srcId="{B58F2452-72AD-4E30-A769-E75BF36CBBD2}" destId="{4EB88E67-A208-441A-9E42-23EADD2F13C4}" srcOrd="1" destOrd="0" presId="urn:microsoft.com/office/officeart/2005/8/layout/hierarchy2"/>
    <dgm:cxn modelId="{F548E317-9721-43AE-865B-B31534469A1E}" type="presOf" srcId="{B58F2452-72AD-4E30-A769-E75BF36CBBD2}" destId="{DF63A53A-224B-4A20-8AFA-4AFD55249B54}" srcOrd="0" destOrd="0" presId="urn:microsoft.com/office/officeart/2005/8/layout/hierarchy2"/>
    <dgm:cxn modelId="{AA4F2223-4EC8-4106-83EF-C7619FC969CE}" srcId="{840FD7DA-414E-46A2-BA9A-1A472F12A72E}" destId="{0EA73C89-9143-43F9-9BE2-76321D7790C8}" srcOrd="0" destOrd="0" parTransId="{B58F2452-72AD-4E30-A769-E75BF36CBBD2}" sibTransId="{E09B8ECE-558F-4CAE-AA1A-446DBB79F87F}"/>
    <dgm:cxn modelId="{59F5CF23-FB2C-4C90-8EBE-0C818FFA0406}" srcId="{52AAE3BC-A30A-4DA7-ABA4-A334ACF4CB7B}" destId="{EC86CF9B-1ADE-4B84-B739-458E055B4D0B}" srcOrd="0" destOrd="0" parTransId="{865C7A55-F766-43CF-A112-1CF4C0EDC431}" sibTransId="{3819AEC5-507F-4168-8499-83529EC99FD7}"/>
    <dgm:cxn modelId="{9B965B24-8817-4CA8-96F9-B9B97D503F7A}" srcId="{0EA73C89-9143-43F9-9BE2-76321D7790C8}" destId="{17649ABB-3419-4E64-AF4E-F4233D18A4AE}" srcOrd="0" destOrd="0" parTransId="{354324CB-5746-433F-BFDA-D227126B6E09}" sibTransId="{C3621DA2-934B-4706-9BDF-56E0CBAC6365}"/>
    <dgm:cxn modelId="{A16B8E26-F891-4671-B907-C03E2F52E33D}" type="presOf" srcId="{0EA73C89-9143-43F9-9BE2-76321D7790C8}" destId="{580CDE55-8D64-4D18-836B-72C0954DBA8F}" srcOrd="0" destOrd="0" presId="urn:microsoft.com/office/officeart/2005/8/layout/hierarchy2"/>
    <dgm:cxn modelId="{61A47B29-AE01-4234-A19B-3ACF72E90AE1}" type="presOf" srcId="{EC86CF9B-1ADE-4B84-B739-458E055B4D0B}" destId="{5B288D49-215F-4D5E-B422-1B0C930D3684}" srcOrd="0" destOrd="0" presId="urn:microsoft.com/office/officeart/2005/8/layout/hierarchy2"/>
    <dgm:cxn modelId="{1160692E-D7D2-47C9-A960-912FF616F189}" type="presOf" srcId="{934ED24E-7A37-4CCB-B60D-C834888CF37E}" destId="{20CF2C3A-2829-4A85-89FA-DB7BBF887F4B}" srcOrd="1" destOrd="0" presId="urn:microsoft.com/office/officeart/2005/8/layout/hierarchy2"/>
    <dgm:cxn modelId="{3B5EFB2E-BE82-4C20-AE5A-565C28381AB1}" srcId="{01CEE711-A026-4D65-B422-10D5A0607E5D}" destId="{84113FC1-CAFA-4F27-A2D5-B104F31ADC77}" srcOrd="0" destOrd="0" parTransId="{53503CF4-774C-424E-B8EE-C32B7833F385}" sibTransId="{49F3EE2E-D006-4AEC-B394-96FECD05D857}"/>
    <dgm:cxn modelId="{B6B03F31-53A4-46AC-8297-32E33BDA2665}" type="presOf" srcId="{840FD7DA-414E-46A2-BA9A-1A472F12A72E}" destId="{F0D1ECA2-832A-4D5E-B99E-1BF438C36DEB}" srcOrd="0" destOrd="0" presId="urn:microsoft.com/office/officeart/2005/8/layout/hierarchy2"/>
    <dgm:cxn modelId="{50F47E3D-F038-4464-B6B4-792F94564DF4}" type="presOf" srcId="{52AAE3BC-A30A-4DA7-ABA4-A334ACF4CB7B}" destId="{E5CF7F11-EDD2-48C3-A938-B61EF78B93C6}" srcOrd="0" destOrd="0" presId="urn:microsoft.com/office/officeart/2005/8/layout/hierarchy2"/>
    <dgm:cxn modelId="{F9882F5C-7947-45DC-92D4-C985849CC3F5}" type="presOf" srcId="{9876365C-369B-4920-89BB-CEAFEB0D3F30}" destId="{A6B52717-635B-4632-B10B-E05093477A91}" srcOrd="1" destOrd="0" presId="urn:microsoft.com/office/officeart/2005/8/layout/hierarchy2"/>
    <dgm:cxn modelId="{99C47F5E-F203-42F2-B1EE-28DD997B024F}" type="presOf" srcId="{53503CF4-774C-424E-B8EE-C32B7833F385}" destId="{78E00531-2A66-417D-AB71-8A8214617BB7}" srcOrd="1" destOrd="0" presId="urn:microsoft.com/office/officeart/2005/8/layout/hierarchy2"/>
    <dgm:cxn modelId="{76038E60-5BE7-451E-88DE-D13B818F7D12}" type="presOf" srcId="{57B317FF-06F1-4C8A-A8C0-4A7B14BE922D}" destId="{8E3CBF6D-4851-4064-B163-FA6CDE0B9E12}" srcOrd="0" destOrd="0" presId="urn:microsoft.com/office/officeart/2005/8/layout/hierarchy2"/>
    <dgm:cxn modelId="{EE982670-0B4A-4ADF-A6C2-7BD599FDF55C}" srcId="{215030BD-B208-4340-8B58-8C8C8743EEAB}" destId="{01CEE711-A026-4D65-B422-10D5A0607E5D}" srcOrd="0" destOrd="0" parTransId="{6D04ECB8-958A-43FF-9404-2B7952BE7A75}" sibTransId="{D579D899-E646-4F9E-975F-267DE0E7695F}"/>
    <dgm:cxn modelId="{FC105770-3269-4173-A9E7-CB299C84C94D}" type="presOf" srcId="{865C7A55-F766-43CF-A112-1CF4C0EDC431}" destId="{307A616E-6B26-4446-BA85-1F7E54C9E539}" srcOrd="1" destOrd="0" presId="urn:microsoft.com/office/officeart/2005/8/layout/hierarchy2"/>
    <dgm:cxn modelId="{96249658-DDB1-4AA0-9167-81B24F704414}" type="presOf" srcId="{C0AF82EC-1B25-4500-AECD-42D52B108948}" destId="{86947C5A-72DB-4DC8-8784-EBE56B9DC58F}" srcOrd="1" destOrd="0" presId="urn:microsoft.com/office/officeart/2005/8/layout/hierarchy2"/>
    <dgm:cxn modelId="{C608797F-EB4D-496C-BCDC-2D33811C02CF}" type="presOf" srcId="{53503CF4-774C-424E-B8EE-C32B7833F385}" destId="{7D668DEB-195E-4716-91C2-9B97AD3AD2D0}" srcOrd="0" destOrd="0" presId="urn:microsoft.com/office/officeart/2005/8/layout/hierarchy2"/>
    <dgm:cxn modelId="{6BB7A694-B149-444E-B8D7-B13A8E2DFB0A}" srcId="{84113FC1-CAFA-4F27-A2D5-B104F31ADC77}" destId="{694B4C0C-7D53-438B-997E-9480C3217641}" srcOrd="0" destOrd="0" parTransId="{9876365C-369B-4920-89BB-CEAFEB0D3F30}" sibTransId="{1EC4BA1C-DD24-4A53-B79C-F045586CFE19}"/>
    <dgm:cxn modelId="{162F1197-9108-4780-8188-9754D0F49F38}" type="presOf" srcId="{9876365C-369B-4920-89BB-CEAFEB0D3F30}" destId="{3055C198-4717-4253-A8FE-10E1D6ABFC62}" srcOrd="0" destOrd="0" presId="urn:microsoft.com/office/officeart/2005/8/layout/hierarchy2"/>
    <dgm:cxn modelId="{CBA8AD97-3532-431E-9A80-CF309860024A}" type="presOf" srcId="{C0AF82EC-1B25-4500-AECD-42D52B108948}" destId="{119BA3D1-6403-4E54-9506-13CA803D30B9}" srcOrd="0" destOrd="0" presId="urn:microsoft.com/office/officeart/2005/8/layout/hierarchy2"/>
    <dgm:cxn modelId="{25FCE599-1D74-464A-91F9-A39823ACF3FE}" type="presOf" srcId="{934ED24E-7A37-4CCB-B60D-C834888CF37E}" destId="{F9F26043-90A4-4D48-AA80-2777FD9E950B}" srcOrd="0" destOrd="0" presId="urn:microsoft.com/office/officeart/2005/8/layout/hierarchy2"/>
    <dgm:cxn modelId="{3432B79B-77B1-4E18-B400-EEE81A01C0C8}" type="presOf" srcId="{215030BD-B208-4340-8B58-8C8C8743EEAB}" destId="{0CBB85A5-4130-40C3-862E-DF18420CEE84}" srcOrd="0" destOrd="0" presId="urn:microsoft.com/office/officeart/2005/8/layout/hierarchy2"/>
    <dgm:cxn modelId="{54D1B2A3-90B0-4959-B026-E3A166DD3ED4}" type="presOf" srcId="{6D04ECB8-958A-43FF-9404-2B7952BE7A75}" destId="{C819B1A6-E921-4705-9069-75EAB8DE29CB}" srcOrd="0" destOrd="0" presId="urn:microsoft.com/office/officeart/2005/8/layout/hierarchy2"/>
    <dgm:cxn modelId="{5B95C1A6-994A-4CE9-969A-E9D4470B5884}" type="presOf" srcId="{6D04ECB8-958A-43FF-9404-2B7952BE7A75}" destId="{8CE9DE8B-2076-4983-9237-399B668CF606}" srcOrd="1" destOrd="0" presId="urn:microsoft.com/office/officeart/2005/8/layout/hierarchy2"/>
    <dgm:cxn modelId="{91DA06A7-F5C3-4410-9A4A-FE78241A44DA}" type="presOf" srcId="{CB41E668-A9A7-4BA7-A0E2-5EE4DEDF6255}" destId="{4E56589A-A3D0-47CD-96D8-84F832C32D07}" srcOrd="1" destOrd="0" presId="urn:microsoft.com/office/officeart/2005/8/layout/hierarchy2"/>
    <dgm:cxn modelId="{55DA33BB-4C83-4898-BF05-4C14798B755F}" srcId="{694B4C0C-7D53-438B-997E-9480C3217641}" destId="{52AAE3BC-A30A-4DA7-ABA4-A334ACF4CB7B}" srcOrd="0" destOrd="0" parTransId="{CB41E668-A9A7-4BA7-A0E2-5EE4DEDF6255}" sibTransId="{E9B6F489-2CF7-4F4D-8B5D-1D06C97BE3E6}"/>
    <dgm:cxn modelId="{467644BD-184E-42CC-B1F5-807FA6C7DAB7}" type="presOf" srcId="{354324CB-5746-433F-BFDA-D227126B6E09}" destId="{9FFE9E43-21A0-4DB5-8B9A-0DF74BA6F9D9}" srcOrd="1" destOrd="0" presId="urn:microsoft.com/office/officeart/2005/8/layout/hierarchy2"/>
    <dgm:cxn modelId="{2DA3DFC5-93DF-4F4A-82A9-F15030AED9C9}" type="presOf" srcId="{865C7A55-F766-43CF-A112-1CF4C0EDC431}" destId="{9019E114-52B6-4A16-B77D-2498C39EBFF9}" srcOrd="0" destOrd="0" presId="urn:microsoft.com/office/officeart/2005/8/layout/hierarchy2"/>
    <dgm:cxn modelId="{1546CFC6-CD40-490A-A957-1C75B99E618C}" type="presOf" srcId="{694B4C0C-7D53-438B-997E-9480C3217641}" destId="{2F65BD76-EA6D-4446-9929-B46AA0B8336E}" srcOrd="0" destOrd="0" presId="urn:microsoft.com/office/officeart/2005/8/layout/hierarchy2"/>
    <dgm:cxn modelId="{B90575C9-1662-4829-86C7-7C3C054659A1}" srcId="{57B317FF-06F1-4C8A-A8C0-4A7B14BE922D}" destId="{215030BD-B208-4340-8B58-8C8C8743EEAB}" srcOrd="0" destOrd="0" parTransId="{E7E509BA-DDE9-4B07-8D01-30E8A549D856}" sibTransId="{D7A5DB26-7BC2-4CF7-B455-68939A3816D4}"/>
    <dgm:cxn modelId="{B8AD18D7-5FB4-46A1-80D0-75F08B6F80E6}" type="presOf" srcId="{84113FC1-CAFA-4F27-A2D5-B104F31ADC77}" destId="{13C88556-CE99-46DF-BB0F-FEDC6BEC9BCD}" srcOrd="0" destOrd="0" presId="urn:microsoft.com/office/officeart/2005/8/layout/hierarchy2"/>
    <dgm:cxn modelId="{0A4DFFD7-AF2D-4AF9-A6CC-A4EA3E5A18F1}" type="presOf" srcId="{17649ABB-3419-4E64-AF4E-F4233D18A4AE}" destId="{96372249-D8A5-4B2C-AB00-314FD2C7F967}" srcOrd="0" destOrd="0" presId="urn:microsoft.com/office/officeart/2005/8/layout/hierarchy2"/>
    <dgm:cxn modelId="{E57DF3EC-D95A-4465-A2A7-C612E44E14C9}" type="presOf" srcId="{354324CB-5746-433F-BFDA-D227126B6E09}" destId="{9EA670F2-E09D-40BA-B5F4-38A7BA7D6A16}" srcOrd="0" destOrd="0" presId="urn:microsoft.com/office/officeart/2005/8/layout/hierarchy2"/>
    <dgm:cxn modelId="{609B6CED-AEC5-4E81-9C82-D2104CDA2E7A}" type="presOf" srcId="{5831F1CF-45B1-432F-BE6B-AC6E772A0114}" destId="{3D00911D-05DB-4202-8E68-399B3952E9AB}" srcOrd="0" destOrd="0" presId="urn:microsoft.com/office/officeart/2005/8/layout/hierarchy2"/>
    <dgm:cxn modelId="{FAD2E9F2-86A4-463F-9345-1870C9E9D89A}" srcId="{17649ABB-3419-4E64-AF4E-F4233D18A4AE}" destId="{5831F1CF-45B1-432F-BE6B-AC6E772A0114}" srcOrd="0" destOrd="0" parTransId="{934ED24E-7A37-4CCB-B60D-C834888CF37E}" sibTransId="{71B3FB81-4664-492C-8FEA-128CF87FEF84}"/>
    <dgm:cxn modelId="{6F004683-8E17-4254-A2D3-3B65A962EAD7}" type="presParOf" srcId="{8E3CBF6D-4851-4064-B163-FA6CDE0B9E12}" destId="{0953CA7A-006F-4278-8197-F9556E82468B}" srcOrd="0" destOrd="0" presId="urn:microsoft.com/office/officeart/2005/8/layout/hierarchy2"/>
    <dgm:cxn modelId="{E651519E-B163-4EB4-877E-5C4CB6535655}" type="presParOf" srcId="{0953CA7A-006F-4278-8197-F9556E82468B}" destId="{0CBB85A5-4130-40C3-862E-DF18420CEE84}" srcOrd="0" destOrd="0" presId="urn:microsoft.com/office/officeart/2005/8/layout/hierarchy2"/>
    <dgm:cxn modelId="{CFFE3ADF-DBDC-42C3-BD64-FF9349F6B883}" type="presParOf" srcId="{0953CA7A-006F-4278-8197-F9556E82468B}" destId="{AA2ADE32-0A55-4C12-A4C0-92E7CE5F31F5}" srcOrd="1" destOrd="0" presId="urn:microsoft.com/office/officeart/2005/8/layout/hierarchy2"/>
    <dgm:cxn modelId="{F8A53988-27D7-44F8-8EB6-6DB01C0F488C}" type="presParOf" srcId="{AA2ADE32-0A55-4C12-A4C0-92E7CE5F31F5}" destId="{C819B1A6-E921-4705-9069-75EAB8DE29CB}" srcOrd="0" destOrd="0" presId="urn:microsoft.com/office/officeart/2005/8/layout/hierarchy2"/>
    <dgm:cxn modelId="{7473711F-DBD7-4AE5-983B-81A3D534B1F9}" type="presParOf" srcId="{C819B1A6-E921-4705-9069-75EAB8DE29CB}" destId="{8CE9DE8B-2076-4983-9237-399B668CF606}" srcOrd="0" destOrd="0" presId="urn:microsoft.com/office/officeart/2005/8/layout/hierarchy2"/>
    <dgm:cxn modelId="{FA47565B-1EC3-427F-932F-AB6F31D6C3B7}" type="presParOf" srcId="{AA2ADE32-0A55-4C12-A4C0-92E7CE5F31F5}" destId="{E9C4A84D-5FC6-48F0-8EE4-06CBDCCE452D}" srcOrd="1" destOrd="0" presId="urn:microsoft.com/office/officeart/2005/8/layout/hierarchy2"/>
    <dgm:cxn modelId="{97920F78-8820-49F9-822C-03670C4328F3}" type="presParOf" srcId="{E9C4A84D-5FC6-48F0-8EE4-06CBDCCE452D}" destId="{EFAEB3CD-8387-4B1B-AAAF-94B645A2F54A}" srcOrd="0" destOrd="0" presId="urn:microsoft.com/office/officeart/2005/8/layout/hierarchy2"/>
    <dgm:cxn modelId="{2174EF04-8491-4E07-8C9E-8C1B0A85FE28}" type="presParOf" srcId="{E9C4A84D-5FC6-48F0-8EE4-06CBDCCE452D}" destId="{7C45C871-664E-41A6-85C0-CC5009003C5A}" srcOrd="1" destOrd="0" presId="urn:microsoft.com/office/officeart/2005/8/layout/hierarchy2"/>
    <dgm:cxn modelId="{48AC9FAA-7DEC-49BA-B6B9-2E4A4F12905A}" type="presParOf" srcId="{7C45C871-664E-41A6-85C0-CC5009003C5A}" destId="{7D668DEB-195E-4716-91C2-9B97AD3AD2D0}" srcOrd="0" destOrd="0" presId="urn:microsoft.com/office/officeart/2005/8/layout/hierarchy2"/>
    <dgm:cxn modelId="{BFE46AAF-76D2-42C7-A871-267E3DCC4D49}" type="presParOf" srcId="{7D668DEB-195E-4716-91C2-9B97AD3AD2D0}" destId="{78E00531-2A66-417D-AB71-8A8214617BB7}" srcOrd="0" destOrd="0" presId="urn:microsoft.com/office/officeart/2005/8/layout/hierarchy2"/>
    <dgm:cxn modelId="{17A3F557-3D42-4AAE-A67F-A3E9F0B50F80}" type="presParOf" srcId="{7C45C871-664E-41A6-85C0-CC5009003C5A}" destId="{8E9E9035-9A7D-433A-B571-5DA254B9288E}" srcOrd="1" destOrd="0" presId="urn:microsoft.com/office/officeart/2005/8/layout/hierarchy2"/>
    <dgm:cxn modelId="{5CF0C7FD-AB07-4EC6-B003-6914EC62E068}" type="presParOf" srcId="{8E9E9035-9A7D-433A-B571-5DA254B9288E}" destId="{13C88556-CE99-46DF-BB0F-FEDC6BEC9BCD}" srcOrd="0" destOrd="0" presId="urn:microsoft.com/office/officeart/2005/8/layout/hierarchy2"/>
    <dgm:cxn modelId="{EC54745D-416B-441A-9CA4-6FE0C54A2618}" type="presParOf" srcId="{8E9E9035-9A7D-433A-B571-5DA254B9288E}" destId="{36DF21D6-935B-4F0C-8F37-9692CD7BBACB}" srcOrd="1" destOrd="0" presId="urn:microsoft.com/office/officeart/2005/8/layout/hierarchy2"/>
    <dgm:cxn modelId="{C800ACDC-C3F4-4327-AFAA-82E102E277B4}" type="presParOf" srcId="{36DF21D6-935B-4F0C-8F37-9692CD7BBACB}" destId="{3055C198-4717-4253-A8FE-10E1D6ABFC62}" srcOrd="0" destOrd="0" presId="urn:microsoft.com/office/officeart/2005/8/layout/hierarchy2"/>
    <dgm:cxn modelId="{A62570F6-15DB-4E43-A5EC-A0FAE76DA78D}" type="presParOf" srcId="{3055C198-4717-4253-A8FE-10E1D6ABFC62}" destId="{A6B52717-635B-4632-B10B-E05093477A91}" srcOrd="0" destOrd="0" presId="urn:microsoft.com/office/officeart/2005/8/layout/hierarchy2"/>
    <dgm:cxn modelId="{98170696-C27C-4E69-A109-4BA50F48D02B}" type="presParOf" srcId="{36DF21D6-935B-4F0C-8F37-9692CD7BBACB}" destId="{EF2671A7-C9B0-4FB7-80A7-9F196B7F9A5B}" srcOrd="1" destOrd="0" presId="urn:microsoft.com/office/officeart/2005/8/layout/hierarchy2"/>
    <dgm:cxn modelId="{5CCD8DAA-E383-4E86-B0AC-A0338C4B5206}" type="presParOf" srcId="{EF2671A7-C9B0-4FB7-80A7-9F196B7F9A5B}" destId="{2F65BD76-EA6D-4446-9929-B46AA0B8336E}" srcOrd="0" destOrd="0" presId="urn:microsoft.com/office/officeart/2005/8/layout/hierarchy2"/>
    <dgm:cxn modelId="{1D7F45F2-498E-4B19-A779-8CA12AF7CD2A}" type="presParOf" srcId="{EF2671A7-C9B0-4FB7-80A7-9F196B7F9A5B}" destId="{F076D6A6-28DA-4CC0-AD63-26F26811DEC4}" srcOrd="1" destOrd="0" presId="urn:microsoft.com/office/officeart/2005/8/layout/hierarchy2"/>
    <dgm:cxn modelId="{C58D081A-7FCE-48FD-969B-B688CAD00496}" type="presParOf" srcId="{F076D6A6-28DA-4CC0-AD63-26F26811DEC4}" destId="{8D827D7D-91C3-4AED-90C2-F798D220B18A}" srcOrd="0" destOrd="0" presId="urn:microsoft.com/office/officeart/2005/8/layout/hierarchy2"/>
    <dgm:cxn modelId="{516F8B5E-8B76-471F-A19D-BBCE3A11B29E}" type="presParOf" srcId="{8D827D7D-91C3-4AED-90C2-F798D220B18A}" destId="{4E56589A-A3D0-47CD-96D8-84F832C32D07}" srcOrd="0" destOrd="0" presId="urn:microsoft.com/office/officeart/2005/8/layout/hierarchy2"/>
    <dgm:cxn modelId="{0DDA4AC5-51C3-4D13-B508-7A9A978D3A5A}" type="presParOf" srcId="{F076D6A6-28DA-4CC0-AD63-26F26811DEC4}" destId="{5E330B62-B9CF-45FB-9360-F0AB19E6F565}" srcOrd="1" destOrd="0" presId="urn:microsoft.com/office/officeart/2005/8/layout/hierarchy2"/>
    <dgm:cxn modelId="{6C924A05-FBA9-4AC5-ADDB-60805BEE1135}" type="presParOf" srcId="{5E330B62-B9CF-45FB-9360-F0AB19E6F565}" destId="{E5CF7F11-EDD2-48C3-A938-B61EF78B93C6}" srcOrd="0" destOrd="0" presId="urn:microsoft.com/office/officeart/2005/8/layout/hierarchy2"/>
    <dgm:cxn modelId="{EDE952EF-4375-428B-AA49-3CA996859992}" type="presParOf" srcId="{5E330B62-B9CF-45FB-9360-F0AB19E6F565}" destId="{B4AC9DB7-05D5-4B51-BA49-5BAA9F0E3E2F}" srcOrd="1" destOrd="0" presId="urn:microsoft.com/office/officeart/2005/8/layout/hierarchy2"/>
    <dgm:cxn modelId="{B94D64D1-4313-4C5B-9CC5-545816E36B3A}" type="presParOf" srcId="{B4AC9DB7-05D5-4B51-BA49-5BAA9F0E3E2F}" destId="{9019E114-52B6-4A16-B77D-2498C39EBFF9}" srcOrd="0" destOrd="0" presId="urn:microsoft.com/office/officeart/2005/8/layout/hierarchy2"/>
    <dgm:cxn modelId="{3BA1BA71-76AE-4B11-9EE6-4D0F6393B5CA}" type="presParOf" srcId="{9019E114-52B6-4A16-B77D-2498C39EBFF9}" destId="{307A616E-6B26-4446-BA85-1F7E54C9E539}" srcOrd="0" destOrd="0" presId="urn:microsoft.com/office/officeart/2005/8/layout/hierarchy2"/>
    <dgm:cxn modelId="{74648034-2B9E-4AAB-9826-3AB1F6090EDB}" type="presParOf" srcId="{B4AC9DB7-05D5-4B51-BA49-5BAA9F0E3E2F}" destId="{A8724060-C954-410D-90F0-1F721FF096D0}" srcOrd="1" destOrd="0" presId="urn:microsoft.com/office/officeart/2005/8/layout/hierarchy2"/>
    <dgm:cxn modelId="{5EB74436-A68B-4796-9374-46D61574F57D}" type="presParOf" srcId="{A8724060-C954-410D-90F0-1F721FF096D0}" destId="{5B288D49-215F-4D5E-B422-1B0C930D3684}" srcOrd="0" destOrd="0" presId="urn:microsoft.com/office/officeart/2005/8/layout/hierarchy2"/>
    <dgm:cxn modelId="{F89AF322-1B20-465B-B5E8-7F17FF163422}" type="presParOf" srcId="{A8724060-C954-410D-90F0-1F721FF096D0}" destId="{19A58DE5-8471-4B66-B7B2-00B56EB1BE9B}" srcOrd="1" destOrd="0" presId="urn:microsoft.com/office/officeart/2005/8/layout/hierarchy2"/>
    <dgm:cxn modelId="{36B4897F-35BF-4392-AAFE-8276A0A2D971}" type="presParOf" srcId="{7C45C871-664E-41A6-85C0-CC5009003C5A}" destId="{119BA3D1-6403-4E54-9506-13CA803D30B9}" srcOrd="2" destOrd="0" presId="urn:microsoft.com/office/officeart/2005/8/layout/hierarchy2"/>
    <dgm:cxn modelId="{FCFD38D2-8458-4D6F-B4F4-68BD920D33F8}" type="presParOf" srcId="{119BA3D1-6403-4E54-9506-13CA803D30B9}" destId="{86947C5A-72DB-4DC8-8784-EBE56B9DC58F}" srcOrd="0" destOrd="0" presId="urn:microsoft.com/office/officeart/2005/8/layout/hierarchy2"/>
    <dgm:cxn modelId="{052F085F-9206-4EC4-9D07-EA2AA4DAEDD1}" type="presParOf" srcId="{7C45C871-664E-41A6-85C0-CC5009003C5A}" destId="{BF8C1C9D-9BD8-48A0-8C73-AE7D2FAA8B74}" srcOrd="3" destOrd="0" presId="urn:microsoft.com/office/officeart/2005/8/layout/hierarchy2"/>
    <dgm:cxn modelId="{B976A443-9E0E-4C54-97AE-767847B40F92}" type="presParOf" srcId="{BF8C1C9D-9BD8-48A0-8C73-AE7D2FAA8B74}" destId="{F0D1ECA2-832A-4D5E-B99E-1BF438C36DEB}" srcOrd="0" destOrd="0" presId="urn:microsoft.com/office/officeart/2005/8/layout/hierarchy2"/>
    <dgm:cxn modelId="{517EDA4B-652E-48D2-A5B8-B39086474232}" type="presParOf" srcId="{BF8C1C9D-9BD8-48A0-8C73-AE7D2FAA8B74}" destId="{66409EE1-9AF9-45F8-9BDA-14E03235CB19}" srcOrd="1" destOrd="0" presId="urn:microsoft.com/office/officeart/2005/8/layout/hierarchy2"/>
    <dgm:cxn modelId="{18A75865-FE72-4487-91C9-11B65D06A97F}" type="presParOf" srcId="{66409EE1-9AF9-45F8-9BDA-14E03235CB19}" destId="{DF63A53A-224B-4A20-8AFA-4AFD55249B54}" srcOrd="0" destOrd="0" presId="urn:microsoft.com/office/officeart/2005/8/layout/hierarchy2"/>
    <dgm:cxn modelId="{A7BD947C-7AEB-401B-9C65-49880309FEF4}" type="presParOf" srcId="{DF63A53A-224B-4A20-8AFA-4AFD55249B54}" destId="{4EB88E67-A208-441A-9E42-23EADD2F13C4}" srcOrd="0" destOrd="0" presId="urn:microsoft.com/office/officeart/2005/8/layout/hierarchy2"/>
    <dgm:cxn modelId="{BA5C578B-5365-45F8-ABC6-8F51E57611BF}" type="presParOf" srcId="{66409EE1-9AF9-45F8-9BDA-14E03235CB19}" destId="{AB51B162-DC6F-480A-9E37-B6488634CF15}" srcOrd="1" destOrd="0" presId="urn:microsoft.com/office/officeart/2005/8/layout/hierarchy2"/>
    <dgm:cxn modelId="{353A6AB3-3CED-46DA-B0FA-3371945F7C40}" type="presParOf" srcId="{AB51B162-DC6F-480A-9E37-B6488634CF15}" destId="{580CDE55-8D64-4D18-836B-72C0954DBA8F}" srcOrd="0" destOrd="0" presId="urn:microsoft.com/office/officeart/2005/8/layout/hierarchy2"/>
    <dgm:cxn modelId="{6ADF34F2-80BA-40EA-BB82-6C05C7AB6FC0}" type="presParOf" srcId="{AB51B162-DC6F-480A-9E37-B6488634CF15}" destId="{C9FD65F5-DE7B-4DBE-9A0C-5D5BF006366F}" srcOrd="1" destOrd="0" presId="urn:microsoft.com/office/officeart/2005/8/layout/hierarchy2"/>
    <dgm:cxn modelId="{88CB045E-53C6-44FF-B651-8E0CD1D05D05}" type="presParOf" srcId="{C9FD65F5-DE7B-4DBE-9A0C-5D5BF006366F}" destId="{9EA670F2-E09D-40BA-B5F4-38A7BA7D6A16}" srcOrd="0" destOrd="0" presId="urn:microsoft.com/office/officeart/2005/8/layout/hierarchy2"/>
    <dgm:cxn modelId="{799EF683-F666-40ED-9672-8E5FCC13FF9A}" type="presParOf" srcId="{9EA670F2-E09D-40BA-B5F4-38A7BA7D6A16}" destId="{9FFE9E43-21A0-4DB5-8B9A-0DF74BA6F9D9}" srcOrd="0" destOrd="0" presId="urn:microsoft.com/office/officeart/2005/8/layout/hierarchy2"/>
    <dgm:cxn modelId="{163F6BAF-CEBC-4AD2-9708-40DC36CD2A13}" type="presParOf" srcId="{C9FD65F5-DE7B-4DBE-9A0C-5D5BF006366F}" destId="{3EDA12D2-393F-4389-BAAF-A61F70439433}" srcOrd="1" destOrd="0" presId="urn:microsoft.com/office/officeart/2005/8/layout/hierarchy2"/>
    <dgm:cxn modelId="{681EFA05-4FFC-4F7C-9448-A4804DF7471A}" type="presParOf" srcId="{3EDA12D2-393F-4389-BAAF-A61F70439433}" destId="{96372249-D8A5-4B2C-AB00-314FD2C7F967}" srcOrd="0" destOrd="0" presId="urn:microsoft.com/office/officeart/2005/8/layout/hierarchy2"/>
    <dgm:cxn modelId="{8B21D72A-0E3B-4EBC-85C3-B3A43C25948E}" type="presParOf" srcId="{3EDA12D2-393F-4389-BAAF-A61F70439433}" destId="{40175272-E64B-44FA-8F8D-CA3B4B120940}" srcOrd="1" destOrd="0" presId="urn:microsoft.com/office/officeart/2005/8/layout/hierarchy2"/>
    <dgm:cxn modelId="{D97BACC2-E558-4144-8279-DBE61DA0B823}" type="presParOf" srcId="{40175272-E64B-44FA-8F8D-CA3B4B120940}" destId="{F9F26043-90A4-4D48-AA80-2777FD9E950B}" srcOrd="0" destOrd="0" presId="urn:microsoft.com/office/officeart/2005/8/layout/hierarchy2"/>
    <dgm:cxn modelId="{8CCEA7E4-769D-4C10-A6AF-AD8886D395A2}" type="presParOf" srcId="{F9F26043-90A4-4D48-AA80-2777FD9E950B}" destId="{20CF2C3A-2829-4A85-89FA-DB7BBF887F4B}" srcOrd="0" destOrd="0" presId="urn:microsoft.com/office/officeart/2005/8/layout/hierarchy2"/>
    <dgm:cxn modelId="{70D6ED8E-1BC0-47C9-BBE6-BFA09EF4115D}" type="presParOf" srcId="{40175272-E64B-44FA-8F8D-CA3B4B120940}" destId="{B12002F7-68E9-4736-BD7E-3C20B87905F9}" srcOrd="1" destOrd="0" presId="urn:microsoft.com/office/officeart/2005/8/layout/hierarchy2"/>
    <dgm:cxn modelId="{FCA981E3-293C-4BC3-81A8-1FC05AB90D9A}" type="presParOf" srcId="{B12002F7-68E9-4736-BD7E-3C20B87905F9}" destId="{3D00911D-05DB-4202-8E68-399B3952E9AB}" srcOrd="0" destOrd="0" presId="urn:microsoft.com/office/officeart/2005/8/layout/hierarchy2"/>
    <dgm:cxn modelId="{A1A01A11-A417-4945-8A30-4058FA109357}" type="presParOf" srcId="{B12002F7-68E9-4736-BD7E-3C20B87905F9}" destId="{C37C45C0-24C4-413A-9507-AC4F47B5A2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B85A5-4130-40C3-862E-DF18420CEE84}">
      <dsp:nvSpPr>
        <dsp:cNvPr id="0" name=""/>
        <dsp:cNvSpPr/>
      </dsp:nvSpPr>
      <dsp:spPr>
        <a:xfrm>
          <a:off x="6699" y="461991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Extracción de plutonio</a:t>
          </a:r>
        </a:p>
      </dsp:txBody>
      <dsp:txXfrm>
        <a:off x="27358" y="4640571"/>
        <a:ext cx="1369360" cy="664021"/>
      </dsp:txXfrm>
    </dsp:sp>
    <dsp:sp modelId="{C819B1A6-E921-4705-9069-75EAB8DE29CB}">
      <dsp:nvSpPr>
        <dsp:cNvPr id="0" name=""/>
        <dsp:cNvSpPr/>
      </dsp:nvSpPr>
      <dsp:spPr>
        <a:xfrm>
          <a:off x="1417378" y="496619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685407" y="4958475"/>
        <a:ext cx="28213" cy="28213"/>
      </dsp:txXfrm>
    </dsp:sp>
    <dsp:sp modelId="{EFAEB3CD-8387-4B1B-AAAF-94B645A2F54A}">
      <dsp:nvSpPr>
        <dsp:cNvPr id="0" name=""/>
        <dsp:cNvSpPr/>
      </dsp:nvSpPr>
      <dsp:spPr>
        <a:xfrm>
          <a:off x="1981650" y="461991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del sistema de abducción</a:t>
          </a:r>
        </a:p>
      </dsp:txBody>
      <dsp:txXfrm>
        <a:off x="2002309" y="4640571"/>
        <a:ext cx="1369360" cy="664021"/>
      </dsp:txXfrm>
    </dsp:sp>
    <dsp:sp modelId="{7D668DEB-195E-4716-91C2-9B97AD3AD2D0}">
      <dsp:nvSpPr>
        <dsp:cNvPr id="0" name=""/>
        <dsp:cNvSpPr/>
      </dsp:nvSpPr>
      <dsp:spPr>
        <a:xfrm rot="19457599">
          <a:off x="3327013" y="4763413"/>
          <a:ext cx="694902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694902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57092" y="4752424"/>
        <a:ext cx="34745" cy="34745"/>
      </dsp:txXfrm>
    </dsp:sp>
    <dsp:sp modelId="{13C88556-CE99-46DF-BB0F-FEDC6BEC9BCD}">
      <dsp:nvSpPr>
        <dsp:cNvPr id="0" name=""/>
        <dsp:cNvSpPr/>
      </dsp:nvSpPr>
      <dsp:spPr>
        <a:xfrm>
          <a:off x="3956600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en el sistema reproductivo</a:t>
          </a:r>
        </a:p>
      </dsp:txBody>
      <dsp:txXfrm>
        <a:off x="3977259" y="4235001"/>
        <a:ext cx="1369360" cy="664021"/>
      </dsp:txXfrm>
    </dsp:sp>
    <dsp:sp modelId="{3055C198-4717-4253-A8FE-10E1D6ABFC62}">
      <dsp:nvSpPr>
        <dsp:cNvPr id="0" name=""/>
        <dsp:cNvSpPr/>
      </dsp:nvSpPr>
      <dsp:spPr>
        <a:xfrm>
          <a:off x="536727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635308" y="4552905"/>
        <a:ext cx="28213" cy="28213"/>
      </dsp:txXfrm>
    </dsp:sp>
    <dsp:sp modelId="{2F65BD76-EA6D-4446-9929-B46AA0B8336E}">
      <dsp:nvSpPr>
        <dsp:cNvPr id="0" name=""/>
        <dsp:cNvSpPr/>
      </dsp:nvSpPr>
      <dsp:spPr>
        <a:xfrm>
          <a:off x="5931550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Construcción de androides</a:t>
          </a:r>
        </a:p>
      </dsp:txBody>
      <dsp:txXfrm>
        <a:off x="5952209" y="4235001"/>
        <a:ext cx="1369360" cy="664021"/>
      </dsp:txXfrm>
    </dsp:sp>
    <dsp:sp modelId="{8D827D7D-91C3-4AED-90C2-F798D220B18A}">
      <dsp:nvSpPr>
        <dsp:cNvPr id="0" name=""/>
        <dsp:cNvSpPr/>
      </dsp:nvSpPr>
      <dsp:spPr>
        <a:xfrm>
          <a:off x="734222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610258" y="4552905"/>
        <a:ext cx="28213" cy="28213"/>
      </dsp:txXfrm>
    </dsp:sp>
    <dsp:sp modelId="{E5CF7F11-EDD2-48C3-A938-B61EF78B93C6}">
      <dsp:nvSpPr>
        <dsp:cNvPr id="0" name=""/>
        <dsp:cNvSpPr/>
      </dsp:nvSpPr>
      <dsp:spPr>
        <a:xfrm>
          <a:off x="7906501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de los androides</a:t>
          </a:r>
        </a:p>
      </dsp:txBody>
      <dsp:txXfrm>
        <a:off x="7927160" y="4235001"/>
        <a:ext cx="1369360" cy="664021"/>
      </dsp:txXfrm>
    </dsp:sp>
    <dsp:sp modelId="{9019E114-52B6-4A16-B77D-2498C39EBFF9}">
      <dsp:nvSpPr>
        <dsp:cNvPr id="0" name=""/>
        <dsp:cNvSpPr/>
      </dsp:nvSpPr>
      <dsp:spPr>
        <a:xfrm>
          <a:off x="931717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585208" y="4552905"/>
        <a:ext cx="28213" cy="28213"/>
      </dsp:txXfrm>
    </dsp:sp>
    <dsp:sp modelId="{5B288D49-215F-4D5E-B422-1B0C930D3684}">
      <dsp:nvSpPr>
        <dsp:cNvPr id="0" name=""/>
        <dsp:cNvSpPr/>
      </dsp:nvSpPr>
      <dsp:spPr>
        <a:xfrm>
          <a:off x="9881451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Clonación de </a:t>
          </a:r>
          <a:r>
            <a:rPr lang="es-ES" sz="1500" kern="1200" err="1">
              <a:cs typeface="Calibri Light"/>
            </a:rPr>
            <a:t>tieerícolas</a:t>
          </a:r>
        </a:p>
      </dsp:txBody>
      <dsp:txXfrm>
        <a:off x="9902110" y="4235001"/>
        <a:ext cx="1369360" cy="664021"/>
      </dsp:txXfrm>
    </dsp:sp>
    <dsp:sp modelId="{119BA3D1-6403-4E54-9506-13CA803D30B9}">
      <dsp:nvSpPr>
        <dsp:cNvPr id="0" name=""/>
        <dsp:cNvSpPr/>
      </dsp:nvSpPr>
      <dsp:spPr>
        <a:xfrm rot="2142401">
          <a:off x="3327013" y="5168984"/>
          <a:ext cx="694902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694902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57092" y="5157994"/>
        <a:ext cx="34745" cy="34745"/>
      </dsp:txXfrm>
    </dsp:sp>
    <dsp:sp modelId="{F0D1ECA2-832A-4D5E-B99E-1BF438C36DEB}">
      <dsp:nvSpPr>
        <dsp:cNvPr id="0" name=""/>
        <dsp:cNvSpPr/>
      </dsp:nvSpPr>
      <dsp:spPr>
        <a:xfrm>
          <a:off x="3956600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Motor más eficiente</a:t>
          </a:r>
        </a:p>
      </dsp:txBody>
      <dsp:txXfrm>
        <a:off x="3977259" y="5046141"/>
        <a:ext cx="1369360" cy="664021"/>
      </dsp:txXfrm>
    </dsp:sp>
    <dsp:sp modelId="{DF63A53A-224B-4A20-8AFA-4AFD55249B54}">
      <dsp:nvSpPr>
        <dsp:cNvPr id="0" name=""/>
        <dsp:cNvSpPr/>
      </dsp:nvSpPr>
      <dsp:spPr>
        <a:xfrm>
          <a:off x="536727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635308" y="5364045"/>
        <a:ext cx="28213" cy="28213"/>
      </dsp:txXfrm>
    </dsp:sp>
    <dsp:sp modelId="{580CDE55-8D64-4D18-836B-72C0954DBA8F}">
      <dsp:nvSpPr>
        <dsp:cNvPr id="0" name=""/>
        <dsp:cNvSpPr/>
      </dsp:nvSpPr>
      <dsp:spPr>
        <a:xfrm>
          <a:off x="5931550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Cañón de tieerícolas</a:t>
          </a:r>
        </a:p>
      </dsp:txBody>
      <dsp:txXfrm>
        <a:off x="5952209" y="5046141"/>
        <a:ext cx="1369360" cy="664021"/>
      </dsp:txXfrm>
    </dsp:sp>
    <dsp:sp modelId="{9EA670F2-E09D-40BA-B5F4-38A7BA7D6A16}">
      <dsp:nvSpPr>
        <dsp:cNvPr id="0" name=""/>
        <dsp:cNvSpPr/>
      </dsp:nvSpPr>
      <dsp:spPr>
        <a:xfrm>
          <a:off x="734222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610258" y="5364045"/>
        <a:ext cx="28213" cy="28213"/>
      </dsp:txXfrm>
    </dsp:sp>
    <dsp:sp modelId="{96372249-D8A5-4B2C-AB00-314FD2C7F967}">
      <dsp:nvSpPr>
        <dsp:cNvPr id="0" name=""/>
        <dsp:cNvSpPr/>
      </dsp:nvSpPr>
      <dsp:spPr>
        <a:xfrm>
          <a:off x="7906501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err="1">
              <a:cs typeface="Calibri Light"/>
            </a:rPr>
            <a:t>Tieerícolas</a:t>
          </a:r>
          <a:r>
            <a:rPr lang="es-ES" sz="1500" kern="1200">
              <a:cs typeface="Calibri Light"/>
            </a:rPr>
            <a:t> radiactivos</a:t>
          </a:r>
        </a:p>
      </dsp:txBody>
      <dsp:txXfrm>
        <a:off x="7927160" y="5046141"/>
        <a:ext cx="1369360" cy="664021"/>
      </dsp:txXfrm>
    </dsp:sp>
    <dsp:sp modelId="{F9F26043-90A4-4D48-AA80-2777FD9E950B}">
      <dsp:nvSpPr>
        <dsp:cNvPr id="0" name=""/>
        <dsp:cNvSpPr/>
      </dsp:nvSpPr>
      <dsp:spPr>
        <a:xfrm>
          <a:off x="931717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585208" y="5364045"/>
        <a:ext cx="28213" cy="28213"/>
      </dsp:txXfrm>
    </dsp:sp>
    <dsp:sp modelId="{3D00911D-05DB-4202-8E68-399B3952E9AB}">
      <dsp:nvSpPr>
        <dsp:cNvPr id="0" name=""/>
        <dsp:cNvSpPr/>
      </dsp:nvSpPr>
      <dsp:spPr>
        <a:xfrm>
          <a:off x="9881451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Armas Nucelares</a:t>
          </a:r>
          <a:endParaRPr lang="es-ES" sz="1500" kern="1200">
            <a:cs typeface="Calibri Light"/>
          </a:endParaRPr>
        </a:p>
      </dsp:txBody>
      <dsp:txXfrm>
        <a:off x="9902110" y="5046141"/>
        <a:ext cx="1369360" cy="664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02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7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8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99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46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18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60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9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2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1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601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8987" y="1963738"/>
            <a:ext cx="8131138" cy="2422525"/>
          </a:xfrm>
        </p:spPr>
        <p:txBody>
          <a:bodyPr>
            <a:normAutofit/>
          </a:bodyPr>
          <a:lstStyle/>
          <a:p>
            <a:r>
              <a:rPr lang="es-ES" sz="7200" err="1">
                <a:latin typeface="SimSun"/>
                <a:ea typeface="SimSun"/>
              </a:rPr>
              <a:t>Eearth's</a:t>
            </a:r>
            <a:r>
              <a:rPr lang="es-ES" sz="7200">
                <a:latin typeface="SimSun"/>
                <a:ea typeface="SimSun"/>
              </a:rPr>
              <a:t> </a:t>
            </a:r>
            <a:r>
              <a:rPr lang="es-ES" sz="7200" err="1">
                <a:latin typeface="SimSun"/>
                <a:ea typeface="SimSun"/>
              </a:rPr>
              <a:t>Bizarre</a:t>
            </a:r>
            <a:r>
              <a:rPr lang="es-ES" sz="7200">
                <a:latin typeface="SimSun"/>
                <a:ea typeface="SimSun"/>
              </a:rPr>
              <a:t> </a:t>
            </a:r>
            <a:r>
              <a:rPr lang="es-ES" sz="7200" err="1">
                <a:latin typeface="SimSun"/>
                <a:ea typeface="SimSun"/>
                <a:cs typeface="Calibri Light"/>
              </a:rPr>
              <a:t>Invasion</a:t>
            </a:r>
            <a:endParaRPr lang="es-ES" err="1">
              <a:latin typeface="SimSun"/>
              <a:ea typeface="SimSun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>
                <a:cs typeface="Calibri"/>
              </a:rPr>
              <a:t>IVÁN SANANDRÉS GUTIERRÉZ</a:t>
            </a:r>
          </a:p>
          <a:p>
            <a:r>
              <a:rPr lang="es-ES">
                <a:cs typeface="Calibri"/>
              </a:rPr>
              <a:t>ADRIÁN </a:t>
            </a:r>
            <a:r>
              <a:rPr lang="es-ES" err="1">
                <a:cs typeface="Calibri"/>
              </a:rPr>
              <a:t>vAQUERO</a:t>
            </a:r>
            <a:r>
              <a:rPr lang="es-ES">
                <a:cs typeface="Calibri"/>
              </a:rPr>
              <a:t> PORTILLO</a:t>
            </a:r>
          </a:p>
          <a:p>
            <a:r>
              <a:rPr lang="es-ES">
                <a:cs typeface="Calibri"/>
              </a:rPr>
              <a:t>PEDRO CASAS MARTINEZ</a:t>
            </a:r>
          </a:p>
          <a:p>
            <a:r>
              <a:rPr lang="es-ES">
                <a:cs typeface="Calibri"/>
              </a:rPr>
              <a:t>MARTÍN ARIZA GARCÍA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AE4AC-F89B-417D-B7CF-151B841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¿preguntas?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A38FD-DA1A-4D6A-B897-8944EE07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BC30CBF5-47BE-4EA1-B26A-356561D59D20}"/>
              </a:ext>
            </a:extLst>
          </p:cNvPr>
          <p:cNvSpPr/>
          <p:nvPr/>
        </p:nvSpPr>
        <p:spPr>
          <a:xfrm>
            <a:off x="8128667" y="3076575"/>
            <a:ext cx="3707328" cy="3319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031811-5B96-4C17-9614-177AD52171F3}"/>
              </a:ext>
            </a:extLst>
          </p:cNvPr>
          <p:cNvSpPr/>
          <p:nvPr/>
        </p:nvSpPr>
        <p:spPr>
          <a:xfrm>
            <a:off x="8243021" y="3181350"/>
            <a:ext cx="3472164" cy="31146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BEA5F-F502-48D6-A5A1-E989FB70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2" y="3810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6000">
                <a:cs typeface="Calibri Light"/>
              </a:rPr>
              <a:t>SINOPSIS</a:t>
            </a:r>
            <a:endParaRPr lang="es-ES" sz="6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C8470-5892-4B35-A6F3-746FD46B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38" y="1710550"/>
            <a:ext cx="9115916" cy="719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s-ES" sz="2800">
                <a:cs typeface="Calibri"/>
              </a:rPr>
              <a:t>Tres razas alienígenas tratan de invadir el planeta </a:t>
            </a:r>
            <a:r>
              <a:rPr lang="es-ES" sz="2800" err="1">
                <a:cs typeface="Calibri"/>
              </a:rPr>
              <a:t>Tieera</a:t>
            </a:r>
            <a:r>
              <a:rPr lang="es-ES" sz="2800">
                <a:cs typeface="Calibri"/>
              </a:rPr>
              <a:t>:</a:t>
            </a:r>
            <a:endParaRPr lang="es-ES"/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  <p:pic>
        <p:nvPicPr>
          <p:cNvPr id="4" name="Imagen 4" descr="Imagen que contiene suelo, edificio, exterior, persona&#10;&#10;Descripción generada con confianza alta">
            <a:extLst>
              <a:ext uri="{FF2B5EF4-FFF2-40B4-BE49-F238E27FC236}">
                <a16:creationId xmlns:a16="http://schemas.microsoft.com/office/drawing/2014/main" id="{02F54830-9960-453C-B7C6-9CAA69D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8" y="3219450"/>
            <a:ext cx="2235560" cy="32284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6" descr="Imagen que contiene agua, piscina, natación, azul&#10;&#10;Descripción generada con confianza muy alta">
            <a:extLst>
              <a:ext uri="{FF2B5EF4-FFF2-40B4-BE49-F238E27FC236}">
                <a16:creationId xmlns:a16="http://schemas.microsoft.com/office/drawing/2014/main" id="{B9E86B6E-C13D-47B3-A4D0-0D3ADF91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62" y="3219450"/>
            <a:ext cx="4340438" cy="28002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97914E-2E1C-4641-88B4-92C256483410}"/>
              </a:ext>
            </a:extLst>
          </p:cNvPr>
          <p:cNvSpPr txBox="1"/>
          <p:nvPr/>
        </p:nvSpPr>
        <p:spPr>
          <a:xfrm>
            <a:off x="324003" y="263842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ACHOOS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2A4B2-239E-4F70-8255-F2760B7CED38}"/>
              </a:ext>
            </a:extLst>
          </p:cNvPr>
          <p:cNvSpPr txBox="1"/>
          <p:nvPr/>
        </p:nvSpPr>
        <p:spPr>
          <a:xfrm>
            <a:off x="4221570" y="263842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ADOLPHINES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C1DC052B-D559-4004-B50F-0DC28DC6E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75" y="3248025"/>
            <a:ext cx="3355975" cy="3160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D9181-34AD-45A8-BD23-F6659FC35EF6}"/>
              </a:ext>
            </a:extLst>
          </p:cNvPr>
          <p:cNvSpPr txBox="1"/>
          <p:nvPr/>
        </p:nvSpPr>
        <p:spPr>
          <a:xfrm>
            <a:off x="8605142" y="2657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COSENOMORFOS</a:t>
            </a:r>
          </a:p>
        </p:txBody>
      </p:sp>
    </p:spTree>
    <p:extLst>
      <p:ext uri="{BB962C8B-B14F-4D97-AF65-F5344CB8AC3E}">
        <p14:creationId xmlns:p14="http://schemas.microsoft.com/office/powerpoint/2010/main" val="39349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C29A5-7E49-43B5-B2C7-5C6C880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04C2C-6EBB-4C73-8411-E25B494F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095500"/>
            <a:ext cx="2923281" cy="3649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err="1"/>
              <a:t>Tieerícolas</a:t>
            </a:r>
            <a:endParaRPr lang="es-ES"/>
          </a:p>
          <a:p>
            <a:endParaRPr lang="es-ES" sz="3200"/>
          </a:p>
          <a:p>
            <a:r>
              <a:rPr lang="es-ES" sz="3200"/>
              <a:t>Energía</a:t>
            </a:r>
          </a:p>
          <a:p>
            <a:endParaRPr lang="es-ES" sz="3200"/>
          </a:p>
          <a:p>
            <a:r>
              <a:rPr lang="es-ES" sz="3200"/>
              <a:t>Plutonio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09429BE-7D48-4D30-A178-2D1AFBB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20" y="2324100"/>
            <a:ext cx="2006290" cy="2831545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8DF7E16F-20F2-455F-AAD3-771CAEF0A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5184050" y="2247900"/>
            <a:ext cx="2983383" cy="2843721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83DAAB06-7C18-4214-8797-309C5E71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57" y="2734243"/>
            <a:ext cx="1894659" cy="18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6752C-1D57-4035-9397-4880ADAF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VICTORIA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3ACDF-31A9-4E88-B123-7BE46FC8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26" y="2924175"/>
            <a:ext cx="3080242" cy="3649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Conquista</a:t>
            </a:r>
            <a:endParaRPr lang="es-ES" sz="2000" b="1">
              <a:solidFill>
                <a:srgbClr val="FFFFFF"/>
              </a:solidFill>
              <a:latin typeface="Bookman Old Style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Esclavitud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Comercio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b="1">
                <a:solidFill>
                  <a:srgbClr val="FFFFFF"/>
                </a:solidFill>
                <a:latin typeface="Bookman Old Style"/>
              </a:rPr>
              <a:t>Rendición</a:t>
            </a:r>
            <a:endParaRPr lang="es-ES" sz="2800" b="1">
              <a:solidFill>
                <a:srgbClr val="FFFFFF"/>
              </a:solidFill>
              <a:latin typeface="Bookman Old Style"/>
              <a:cs typeface="Arial"/>
            </a:endParaRPr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D037561F-27DE-4C2E-9547-DFA6382C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52" y="2028825"/>
            <a:ext cx="7685342" cy="43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21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5C73-5B04-4419-BF39-97882BD7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10" y="1232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6000"/>
              <a:t>COMERCIO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47EB6-71D2-49C3-ACD5-0B38BA4F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11" y="1581150"/>
            <a:ext cx="11226800" cy="83291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sz="2800"/>
              <a:t>Con tu planeta natal </a:t>
            </a:r>
            <a:endParaRPr lang="es-ES"/>
          </a:p>
          <a:p>
            <a:pPr marL="0" indent="0" algn="ctr">
              <a:buNone/>
            </a:pPr>
            <a:r>
              <a:rPr lang="es-ES" sz="2800"/>
              <a:t>mediante </a:t>
            </a:r>
            <a:r>
              <a:rPr lang="es-ES" sz="2800" err="1"/>
              <a:t>AlienExpress</a:t>
            </a:r>
            <a:endParaRPr lang="es-ES" err="1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F851640-136E-4025-8488-A68C5671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87" y="2755140"/>
            <a:ext cx="3337686" cy="33350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3058-6E8E-47AD-A7E6-1DE7A3D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MERCADO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7822-DB55-48C0-89B4-DF8369A6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09775"/>
            <a:ext cx="10131425" cy="536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/>
              <a:t>Intercambio de </a:t>
            </a:r>
            <a:r>
              <a:rPr lang="es-ES" sz="2800" err="1"/>
              <a:t>tieerícolas</a:t>
            </a:r>
            <a:r>
              <a:rPr lang="es-ES" sz="2800"/>
              <a:t> por recursos con otros jugadores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269B3C4-699A-4F3F-BF5D-8C55CFC2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89" y="2886075"/>
            <a:ext cx="3271615" cy="3251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7977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1EAF-96CD-4CDE-BD7F-7511403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/>
              <a:t>Retroalimentación Positiva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BAF35-A09E-411C-90D8-95956002E5F9}"/>
              </a:ext>
            </a:extLst>
          </p:cNvPr>
          <p:cNvSpPr txBox="1"/>
          <p:nvPr/>
        </p:nvSpPr>
        <p:spPr>
          <a:xfrm>
            <a:off x="781050" y="2589213"/>
            <a:ext cx="4769276" cy="2678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Proporcional al número de recursos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Subvención de tu planeta natal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Ninfomanía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Secta </a:t>
            </a:r>
            <a:r>
              <a:rPr lang="es-ES" sz="2400" err="1"/>
              <a:t>pastafari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695D631C-05BA-4927-99B8-5D10296F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48" y="252879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1EAF-96CD-4CDE-BD7F-75114039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88" y="466725"/>
            <a:ext cx="10131425" cy="1456267"/>
          </a:xfrm>
        </p:spPr>
        <p:txBody>
          <a:bodyPr/>
          <a:lstStyle/>
          <a:p>
            <a:pPr algn="ctr"/>
            <a:r>
              <a:rPr lang="es-ES" b="1"/>
              <a:t>Retroalimentación NEGATIVA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BAF35-A09E-411C-90D8-95956002E5F9}"/>
              </a:ext>
            </a:extLst>
          </p:cNvPr>
          <p:cNvSpPr txBox="1"/>
          <p:nvPr/>
        </p:nvSpPr>
        <p:spPr>
          <a:xfrm>
            <a:off x="530225" y="2066925"/>
            <a:ext cx="4938445" cy="30480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Proporcional al número de recursos</a:t>
            </a:r>
            <a:endParaRPr lang="es-ES"/>
          </a:p>
          <a:p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Rebelión </a:t>
            </a:r>
            <a:r>
              <a:rPr lang="es-ES" sz="2400" err="1"/>
              <a:t>tieerícola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Fallo en el motor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Accidente laboral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63D7A85D-D6F3-4626-B41E-A6A5F301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75" y="2372744"/>
            <a:ext cx="27442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5847-12C0-4D98-9EC2-1B51DEAE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2" y="325350"/>
            <a:ext cx="10131425" cy="1093799"/>
          </a:xfrm>
        </p:spPr>
        <p:txBody>
          <a:bodyPr>
            <a:normAutofit/>
          </a:bodyPr>
          <a:lstStyle/>
          <a:p>
            <a:pPr algn="ctr"/>
            <a:r>
              <a:rPr lang="es-ES" sz="6000"/>
              <a:t>Árbol tecnológico</a:t>
            </a:r>
          </a:p>
        </p:txBody>
      </p:sp>
      <p:graphicFrame>
        <p:nvGraphicFramePr>
          <p:cNvPr id="9" name="Diagrama 9">
            <a:extLst>
              <a:ext uri="{FF2B5EF4-FFF2-40B4-BE49-F238E27FC236}">
                <a16:creationId xmlns:a16="http://schemas.microsoft.com/office/drawing/2014/main" id="{0B6B3F50-D8BC-4446-908B-F0FEC7504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466150"/>
              </p:ext>
            </p:extLst>
          </p:nvPr>
        </p:nvGraphicFramePr>
        <p:xfrm>
          <a:off x="371595" y="-1371600"/>
          <a:ext cx="11298830" cy="994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39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SimSun</vt:lpstr>
      <vt:lpstr>Arial</vt:lpstr>
      <vt:lpstr>Bookman Old Style</vt:lpstr>
      <vt:lpstr>Calibri</vt:lpstr>
      <vt:lpstr>Calibri Light</vt:lpstr>
      <vt:lpstr>Celestial</vt:lpstr>
      <vt:lpstr>Eearth's Bizarre Invasion</vt:lpstr>
      <vt:lpstr>SINOPSIS</vt:lpstr>
      <vt:lpstr>RECURSOS</vt:lpstr>
      <vt:lpstr>VICTORIA</vt:lpstr>
      <vt:lpstr>COMERCIO</vt:lpstr>
      <vt:lpstr>MERCADO</vt:lpstr>
      <vt:lpstr>Retroalimentación Positiva</vt:lpstr>
      <vt:lpstr>Retroalimentación NEGATIVA</vt:lpstr>
      <vt:lpstr>Árbol tecnológico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Eearth's Bizarre Invasion</dc:title>
  <cp:lastModifiedBy>Iván Sanandrés Gutiérrez</cp:lastModifiedBy>
  <cp:revision>2</cp:revision>
  <dcterms:modified xsi:type="dcterms:W3CDTF">2018-02-18T23:45:44Z</dcterms:modified>
</cp:coreProperties>
</file>