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78" r:id="rId2"/>
    <p:sldId id="275" r:id="rId3"/>
    <p:sldId id="506" r:id="rId4"/>
    <p:sldId id="505" r:id="rId5"/>
    <p:sldId id="507" r:id="rId6"/>
    <p:sldId id="509" r:id="rId7"/>
    <p:sldId id="508" r:id="rId8"/>
    <p:sldId id="511" r:id="rId9"/>
    <p:sldId id="510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7E2F"/>
    <a:srgbClr val="0D6CBB"/>
    <a:srgbClr val="43A911"/>
    <a:srgbClr val="FB6912"/>
    <a:srgbClr val="46B214"/>
    <a:srgbClr val="2681C9"/>
    <a:srgbClr val="57B413"/>
    <a:srgbClr val="FB071F"/>
    <a:srgbClr val="FC091F"/>
    <a:srgbClr val="0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68842"/>
  </p:normalViewPr>
  <p:slideViewPr>
    <p:cSldViewPr snapToGrid="0" snapToObjects="1">
      <p:cViewPr varScale="1">
        <p:scale>
          <a:sx n="96" d="100"/>
          <a:sy n="96" d="100"/>
        </p:scale>
        <p:origin x="41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7EAE5-3D32-CA45-8182-DFFD9EC0CCA8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99BE-0161-E141-BAEF-86D79897B6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99BE-0161-E141-BAEF-86D79897B6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7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2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、二手房、新房、租房业务代码集中在主项目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、有料是比较新的项目，开始之初为了减少耦合度，就建立了新的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Pod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来开发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主要包含公共的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组件、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Model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等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包含一些比较旧的底层工具，比如城市信息、地理位置信息管理等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AIFFrameworks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包含了一些通用的宏，类扩展，以及网络框架、图片、视频浏览器等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4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包含原先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包含二手房、租房都依赖的公共组件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无线提供的底层基础组件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小区房源模块平移</a:t>
            </a:r>
            <a:r>
              <a:rPr lang="en-US" altLang="zh-Hans" dirty="0"/>
              <a:t>58</a:t>
            </a:r>
            <a:r>
              <a:rPr lang="zh-Hans" altLang="en-US" dirty="0"/>
              <a:t>之后结构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7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rgbClr val="F78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B0D6-C519-6D43-B77F-9434FDE3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3078134"/>
            <a:ext cx="1347107" cy="701731"/>
          </a:xfr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  <a:latin typeface="Heiti SC Medium" pitchFamily="2" charset="-128"/>
                <a:ea typeface="Heiti SC Medium" pitchFamily="2" charset="-128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42453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-46752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4200" y="2628781"/>
            <a:ext cx="38988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AJK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房产技术部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-APP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-iOS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研发部</a:t>
            </a:r>
            <a:endParaRPr kumimoji="1"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日期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Han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12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endParaRPr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6514" y="1237719"/>
            <a:ext cx="59621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en-US" altLang="zh-Han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019</a:t>
            </a:r>
            <a:r>
              <a:rPr lang="zh-Hans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年度</a:t>
            </a:r>
            <a:r>
              <a:rPr lang="zh-CN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述职报告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4200" y="2050079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solidFill>
                  <a:srgbClr val="FFFFFF"/>
                </a:solidFill>
                <a:latin typeface="苹方-简" panose="020B0400000000000000" charset="-122"/>
                <a:ea typeface="苹方-简" panose="020B0400000000000000" charset="-122"/>
                <a:cs typeface="YaHei IKEA"/>
              </a:rPr>
              <a:t>述职人：钱杰</a:t>
            </a:r>
            <a:endParaRPr kumimoji="1" lang="zh-CN" altLang="en-US" sz="2000" dirty="0">
              <a:solidFill>
                <a:srgbClr val="FFFFFF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921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FBD873-BC55-E940-B8D5-0905E0D83223}"/>
              </a:ext>
            </a:extLst>
          </p:cNvPr>
          <p:cNvSpPr txBox="1"/>
          <p:nvPr/>
        </p:nvSpPr>
        <p:spPr>
          <a:xfrm>
            <a:off x="971550" y="2921168"/>
            <a:ext cx="16301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4689F-24E1-1342-A79F-04A6ED55B05B}"/>
              </a:ext>
            </a:extLst>
          </p:cNvPr>
          <p:cNvSpPr txBox="1"/>
          <p:nvPr/>
        </p:nvSpPr>
        <p:spPr>
          <a:xfrm>
            <a:off x="3178401" y="1066800"/>
            <a:ext cx="4207883" cy="4289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木星计划 </a:t>
            </a:r>
            <a:r>
              <a:rPr kumimoji="1" lang="en-US" altLang="zh-Han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暗黑模式适配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提效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木星计划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A123A-02C0-E44A-8EC5-7168A1E09446}"/>
              </a:ext>
            </a:extLst>
          </p:cNvPr>
          <p:cNvSpPr/>
          <p:nvPr/>
        </p:nvSpPr>
        <p:spPr>
          <a:xfrm>
            <a:off x="1514668" y="3617304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14419-4DF2-B04A-9D28-92C451DFA63E}"/>
              </a:ext>
            </a:extLst>
          </p:cNvPr>
          <p:cNvSpPr/>
          <p:nvPr/>
        </p:nvSpPr>
        <p:spPr>
          <a:xfrm>
            <a:off x="5237274" y="221526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E95793-1934-EC45-BC8A-EEFF00FBE723}"/>
              </a:ext>
            </a:extLst>
          </p:cNvPr>
          <p:cNvSpPr/>
          <p:nvPr/>
        </p:nvSpPr>
        <p:spPr>
          <a:xfrm>
            <a:off x="5237273" y="217045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4342B4-6758-F741-8D08-9A23070A4C8B}"/>
              </a:ext>
            </a:extLst>
          </p:cNvPr>
          <p:cNvSpPr/>
          <p:nvPr/>
        </p:nvSpPr>
        <p:spPr>
          <a:xfrm>
            <a:off x="1514668" y="3637935"/>
            <a:ext cx="172247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1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3053889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78" y="296767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857927" y="412022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313C2-BD62-CC40-BCA0-4BBBA2887FA5}"/>
              </a:ext>
            </a:extLst>
          </p:cNvPr>
          <p:cNvSpPr txBox="1"/>
          <p:nvPr/>
        </p:nvSpPr>
        <p:spPr>
          <a:xfrm>
            <a:off x="2140253" y="191382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二手房小区、房源模块平移到</a:t>
            </a:r>
            <a:r>
              <a:rPr kumimoji="1" lang="en-US" altLang="zh-Han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D745AA-E1BE-4A40-A99E-7A0F4DD0F891}"/>
              </a:ext>
            </a:extLst>
          </p:cNvPr>
          <p:cNvSpPr/>
          <p:nvPr/>
        </p:nvSpPr>
        <p:spPr>
          <a:xfrm>
            <a:off x="5125242" y="4120227"/>
            <a:ext cx="1722471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D259066A-B51C-A244-8158-EB56F4853088}"/>
              </a:ext>
            </a:extLst>
          </p:cNvPr>
          <p:cNvSpPr/>
          <p:nvPr/>
        </p:nvSpPr>
        <p:spPr>
          <a:xfrm>
            <a:off x="3900868" y="360315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安居客平移前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30" y="1563247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2340763" y="2616890"/>
            <a:ext cx="470101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2340763" y="3342123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2369487" y="4036083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5501504" y="4036083"/>
            <a:ext cx="1540269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2369487" y="4730043"/>
            <a:ext cx="467228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1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(58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F20C3074-D222-0F46-A202-015C5858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20" y="1946870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571F48-AA5C-8C47-9110-A5A349626856}"/>
              </a:ext>
            </a:extLst>
          </p:cNvPr>
          <p:cNvSpPr/>
          <p:nvPr/>
        </p:nvSpPr>
        <p:spPr>
          <a:xfrm>
            <a:off x="1983587" y="4531998"/>
            <a:ext cx="5087116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AA6B26-F8F3-2048-B3B7-513198F3F7F5}"/>
              </a:ext>
            </a:extLst>
          </p:cNvPr>
          <p:cNvSpPr/>
          <p:nvPr/>
        </p:nvSpPr>
        <p:spPr>
          <a:xfrm>
            <a:off x="1985438" y="3742332"/>
            <a:ext cx="5085265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35FDC-B44A-3C42-BC5F-E94AA6D28F84}"/>
              </a:ext>
            </a:extLst>
          </p:cNvPr>
          <p:cNvSpPr/>
          <p:nvPr/>
        </p:nvSpPr>
        <p:spPr>
          <a:xfrm>
            <a:off x="1983587" y="3024263"/>
            <a:ext cx="508711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8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（平移后）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7007ECCC-0214-4141-88B4-CAD976E4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76" y="160421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D37418-062C-6640-A9D3-2E04638E1F61}"/>
              </a:ext>
            </a:extLst>
          </p:cNvPr>
          <p:cNvSpPr/>
          <p:nvPr/>
        </p:nvSpPr>
        <p:spPr>
          <a:xfrm>
            <a:off x="1523999" y="2852718"/>
            <a:ext cx="310477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8CA666-C4DD-474C-9B16-062EAF2F99A6}"/>
              </a:ext>
            </a:extLst>
          </p:cNvPr>
          <p:cNvSpPr/>
          <p:nvPr/>
        </p:nvSpPr>
        <p:spPr>
          <a:xfrm>
            <a:off x="1524000" y="3618414"/>
            <a:ext cx="310477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44CD6C-0C88-7D44-A4B0-A305CDB9D96B}"/>
              </a:ext>
            </a:extLst>
          </p:cNvPr>
          <p:cNvSpPr/>
          <p:nvPr/>
        </p:nvSpPr>
        <p:spPr>
          <a:xfrm>
            <a:off x="1524000" y="4425157"/>
            <a:ext cx="310477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8D197-9D0F-E545-BBF2-97AEA12A1BB5}"/>
              </a:ext>
            </a:extLst>
          </p:cNvPr>
          <p:cNvSpPr/>
          <p:nvPr/>
        </p:nvSpPr>
        <p:spPr>
          <a:xfrm>
            <a:off x="4742158" y="4425157"/>
            <a:ext cx="290434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C4491-9C5F-444C-AA09-5D0F6B5C9523}"/>
              </a:ext>
            </a:extLst>
          </p:cNvPr>
          <p:cNvSpPr/>
          <p:nvPr/>
        </p:nvSpPr>
        <p:spPr>
          <a:xfrm>
            <a:off x="4742158" y="3618414"/>
            <a:ext cx="2904347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A16DEF-99AE-4B4E-93C4-4EEBE2904489}"/>
              </a:ext>
            </a:extLst>
          </p:cNvPr>
          <p:cNvSpPr/>
          <p:nvPr/>
        </p:nvSpPr>
        <p:spPr>
          <a:xfrm>
            <a:off x="4742158" y="2852718"/>
            <a:ext cx="290434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10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33186</TotalTime>
  <Words>317</Words>
  <Application>Microsoft Macintosh PowerPoint</Application>
  <PresentationFormat>全屏显示(4:3)</PresentationFormat>
  <Paragraphs>86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DengXian</vt:lpstr>
      <vt:lpstr>苹方-简</vt:lpstr>
      <vt:lpstr>宋体</vt:lpstr>
      <vt:lpstr>微软雅黑</vt:lpstr>
      <vt:lpstr>Heiti SC Medium</vt:lpstr>
      <vt:lpstr>PingFang SC</vt:lpstr>
      <vt:lpstr>YaHei IKEA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Roger</cp:lastModifiedBy>
  <cp:revision>1127</cp:revision>
  <dcterms:created xsi:type="dcterms:W3CDTF">2016-05-11T01:52:56Z</dcterms:created>
  <dcterms:modified xsi:type="dcterms:W3CDTF">2019-12-23T09:31:22Z</dcterms:modified>
</cp:coreProperties>
</file>