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yingyonghui.com/screenshots/5610/5610977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2091563" cy="3720172"/>
          </a:xfrm>
          <a:prstGeom prst="rect">
            <a:avLst/>
          </a:prstGeom>
          <a:noFill/>
        </p:spPr>
      </p:pic>
      <p:pic>
        <p:nvPicPr>
          <p:cNvPr id="1028" name="Picture 4" descr="http://static.yingyonghui.com/screenshots/5610/5610977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00174"/>
            <a:ext cx="2088529" cy="3714774"/>
          </a:xfrm>
          <a:prstGeom prst="rect">
            <a:avLst/>
          </a:prstGeom>
          <a:noFill/>
        </p:spPr>
      </p:pic>
      <p:pic>
        <p:nvPicPr>
          <p:cNvPr id="1030" name="Picture 6" descr="http://static.yingyonghui.com/screenshots/5610/5610977_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428736"/>
            <a:ext cx="2088530" cy="3714776"/>
          </a:xfrm>
          <a:prstGeom prst="rect">
            <a:avLst/>
          </a:prstGeom>
          <a:noFill/>
        </p:spPr>
      </p:pic>
      <p:pic>
        <p:nvPicPr>
          <p:cNvPr id="1032" name="Picture 8" descr="http://static.yingyonghui.com/screenshots/5610/5610977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428736"/>
            <a:ext cx="2048366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7"/>
            <a:ext cx="2786082" cy="49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071546"/>
            <a:ext cx="2868371" cy="489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071546"/>
            <a:ext cx="2786082" cy="49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357431"/>
            <a:ext cx="1698147" cy="295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980" y="2357430"/>
            <a:ext cx="1699523" cy="295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0442" y="2357430"/>
            <a:ext cx="1701011" cy="295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70279" y="2285992"/>
            <a:ext cx="173848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2891" y="2357430"/>
            <a:ext cx="1714512" cy="299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</a:t>
            </a:r>
            <a:r>
              <a:rPr lang="zh-CN" altLang="en-US" dirty="0" smtClean="0"/>
              <a:t>芯科技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1471613"/>
            <a:ext cx="6637337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PresentationFormat>全屏显示(4:3)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6</cp:revision>
  <dcterms:created xsi:type="dcterms:W3CDTF">2019-03-11T14:51:28Z</dcterms:created>
  <dcterms:modified xsi:type="dcterms:W3CDTF">2019-03-11T16:10:08Z</dcterms:modified>
</cp:coreProperties>
</file>