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6" y="-7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3B36C-9296-4949-99C6-5647264F53C9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14BB-9578-49BA-903C-63C139AD8B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34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F14BB-9578-49BA-903C-63C139AD8B08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620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45B7020-E953-405F-9EE2-386688007B5D}" type="datetimeFigureOut">
              <a:rPr lang="el-GR" smtClean="0"/>
              <a:t>20/1/2020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FE95E18-0D15-48F7-BBD5-ACA0EF09D86F}" type="slidenum">
              <a:rPr lang="el-GR" smtClean="0"/>
              <a:t>‹#›</a:t>
            </a:fld>
            <a:endParaRPr lang="el-G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E</a:t>
            </a:r>
          </a:p>
          <a:p>
            <a:r>
              <a:rPr lang="en-US" dirty="0" smtClean="0"/>
              <a:t>Angelopoulos </a:t>
            </a:r>
            <a:r>
              <a:rPr lang="en-US" dirty="0" err="1" smtClean="0"/>
              <a:t>nikos</a:t>
            </a:r>
            <a:endParaRPr lang="en-US" dirty="0"/>
          </a:p>
          <a:p>
            <a:r>
              <a:rPr lang="en-US" dirty="0" err="1" smtClean="0"/>
              <a:t>dallas</a:t>
            </a:r>
            <a:r>
              <a:rPr lang="en-US" dirty="0" smtClean="0"/>
              <a:t> </a:t>
            </a:r>
            <a:r>
              <a:rPr lang="en-US" dirty="0" err="1" smtClean="0"/>
              <a:t>dimitris</a:t>
            </a:r>
            <a:endParaRPr lang="en-US" dirty="0" smtClean="0"/>
          </a:p>
          <a:p>
            <a:r>
              <a:rPr lang="en-US" dirty="0" err="1" smtClean="0"/>
              <a:t>kletsas</a:t>
            </a:r>
            <a:r>
              <a:rPr lang="en-US" dirty="0" smtClean="0"/>
              <a:t> </a:t>
            </a:r>
            <a:r>
              <a:rPr lang="en-US" dirty="0" err="1" smtClean="0"/>
              <a:t>giorgos</a:t>
            </a: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04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with </a:t>
            </a:r>
            <a:r>
              <a:rPr lang="en-US" dirty="0"/>
              <a:t>Content-based </a:t>
            </a:r>
            <a:r>
              <a:rPr lang="en-US" dirty="0" smtClean="0"/>
              <a:t>Filtering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recommended </a:t>
            </a:r>
            <a:r>
              <a:rPr lang="en-US" dirty="0"/>
              <a:t>movies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their genres</a:t>
            </a:r>
          </a:p>
          <a:p>
            <a:r>
              <a:rPr lang="en-US" dirty="0" smtClean="0"/>
              <a:t>Vector </a:t>
            </a:r>
            <a:r>
              <a:rPr lang="en-US" dirty="0"/>
              <a:t>Space </a:t>
            </a:r>
            <a:r>
              <a:rPr lang="en-US" dirty="0" smtClean="0"/>
              <a:t>Model(computes </a:t>
            </a:r>
            <a:r>
              <a:rPr lang="en-US" dirty="0"/>
              <a:t>the proximity based on </a:t>
            </a:r>
            <a:r>
              <a:rPr lang="en-US" dirty="0" smtClean="0"/>
              <a:t>the angle </a:t>
            </a:r>
            <a:r>
              <a:rPr lang="en-US" dirty="0"/>
              <a:t>between the </a:t>
            </a:r>
            <a:r>
              <a:rPr lang="en-US" dirty="0" smtClean="0"/>
              <a:t>vectors)</a:t>
            </a:r>
          </a:p>
          <a:p>
            <a:r>
              <a:rPr lang="en-US" dirty="0"/>
              <a:t>Cosine Similarities found by linear </a:t>
            </a:r>
            <a:r>
              <a:rPr lang="en-US" dirty="0" smtClean="0"/>
              <a:t>kernel(</a:t>
            </a:r>
            <a:r>
              <a:rPr lang="en-US" dirty="0"/>
              <a:t>determine the similarity between the </a:t>
            </a:r>
            <a:r>
              <a:rPr lang="en-US" dirty="0" smtClean="0"/>
              <a:t>movies-through genre)</a:t>
            </a:r>
            <a:endParaRPr lang="el-GR" dirty="0"/>
          </a:p>
        </p:txBody>
      </p:sp>
      <p:pic>
        <p:nvPicPr>
          <p:cNvPr id="5122" name="Picture 2" descr="C:\Users\User\Pictures\My Screen Shots\v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9"/>
            <a:ext cx="568863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Content-based Filtering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recommended similar movies to Toy Story based on its genre</a:t>
            </a:r>
          </a:p>
          <a:p>
            <a:r>
              <a:rPr lang="en-US" dirty="0" smtClean="0"/>
              <a:t>We can see that</a:t>
            </a:r>
          </a:p>
          <a:p>
            <a:pPr marL="0" indent="0">
              <a:buNone/>
            </a:pPr>
            <a:r>
              <a:rPr lang="en-US" dirty="0" smtClean="0"/>
              <a:t>they are mostly </a:t>
            </a:r>
          </a:p>
          <a:p>
            <a:pPr marL="0" indent="0">
              <a:buNone/>
            </a:pPr>
            <a:r>
              <a:rPr lang="en-US" dirty="0" smtClean="0"/>
              <a:t>animation</a:t>
            </a:r>
            <a:endParaRPr lang="el-GR" dirty="0"/>
          </a:p>
        </p:txBody>
      </p:sp>
      <p:pic>
        <p:nvPicPr>
          <p:cNvPr id="6146" name="Picture 2" descr="C:\Users\User\Pictures\My Screen Shots\Screen Shot 01-18-20 at 01.4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8840"/>
            <a:ext cx="558885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find </a:t>
            </a:r>
            <a:r>
              <a:rPr lang="en-US" sz="2400" dirty="0"/>
              <a:t>clusters of similar users based </a:t>
            </a:r>
            <a:r>
              <a:rPr lang="en-US" sz="2400" dirty="0" smtClean="0"/>
              <a:t>on common </a:t>
            </a:r>
            <a:r>
              <a:rPr lang="en-US" sz="2400" dirty="0"/>
              <a:t>movie </a:t>
            </a:r>
            <a:r>
              <a:rPr lang="en-US" sz="2400" dirty="0" smtClean="0"/>
              <a:t>ratings.</a:t>
            </a:r>
          </a:p>
          <a:p>
            <a:r>
              <a:rPr lang="en-US" sz="2400" dirty="0"/>
              <a:t>predictions using the average rating of </a:t>
            </a:r>
            <a:r>
              <a:rPr lang="en-US" sz="2400" dirty="0" smtClean="0"/>
              <a:t>top-k nearest </a:t>
            </a:r>
            <a:r>
              <a:rPr lang="en-US" sz="2400" dirty="0"/>
              <a:t>neighbors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measures distance to determine the </a:t>
            </a:r>
            <a:r>
              <a:rPr lang="en-US" sz="2400" dirty="0" smtClean="0"/>
              <a:t>“closeness” </a:t>
            </a:r>
            <a:r>
              <a:rPr lang="en-US" sz="2400" dirty="0"/>
              <a:t>of instances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picks the </a:t>
            </a:r>
            <a:r>
              <a:rPr lang="en-US" sz="2400" dirty="0" smtClean="0"/>
              <a:t>most popular </a:t>
            </a:r>
            <a:r>
              <a:rPr lang="en-US" sz="2400" dirty="0"/>
              <a:t>class among the neighbors.</a:t>
            </a:r>
            <a:endParaRPr lang="el-GR" sz="2400" dirty="0"/>
          </a:p>
        </p:txBody>
      </p:sp>
      <p:pic>
        <p:nvPicPr>
          <p:cNvPr id="7170" name="Picture 2" descr="C:\Users\User\Pictures\My Screen Shots\Screen Shot 01-18-20 at 02.0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46760"/>
            <a:ext cx="8510559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573016"/>
            <a:ext cx="8534400" cy="75895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time</a:t>
            </a:r>
            <a:b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  <a:endParaRPr lang="el-G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significance </a:t>
            </a:r>
            <a:r>
              <a:rPr lang="en-US" dirty="0"/>
              <a:t>of recommender systems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tools and techniques </a:t>
            </a:r>
            <a:r>
              <a:rPr lang="en-US" dirty="0" smtClean="0"/>
              <a:t>providing suggestions</a:t>
            </a:r>
          </a:p>
          <a:p>
            <a:r>
              <a:rPr lang="en-US" dirty="0"/>
              <a:t>personalized recommendations are </a:t>
            </a:r>
            <a:r>
              <a:rPr lang="en-US" dirty="0" smtClean="0"/>
              <a:t>offered </a:t>
            </a:r>
            <a:r>
              <a:rPr lang="en-US" dirty="0"/>
              <a:t>as ranked lists of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Predict </a:t>
            </a:r>
            <a:r>
              <a:rPr lang="en-US" dirty="0"/>
              <a:t>suitable products or </a:t>
            </a:r>
            <a:r>
              <a:rPr lang="en-US" dirty="0" smtClean="0"/>
              <a:t>services </a:t>
            </a:r>
            <a:r>
              <a:rPr lang="en-US" dirty="0"/>
              <a:t>based on the user's preferences and </a:t>
            </a:r>
            <a:r>
              <a:rPr lang="en-US" dirty="0" smtClean="0"/>
              <a:t>constraints</a:t>
            </a:r>
          </a:p>
          <a:p>
            <a:r>
              <a:rPr lang="en-US" dirty="0"/>
              <a:t>given the </a:t>
            </a:r>
            <a:r>
              <a:rPr lang="en-US" dirty="0" smtClean="0"/>
              <a:t>likes -&gt; </a:t>
            </a:r>
            <a:r>
              <a:rPr lang="en-US" dirty="0"/>
              <a:t>better </a:t>
            </a:r>
            <a:r>
              <a:rPr lang="en-US" dirty="0" smtClean="0"/>
              <a:t>recommendation for </a:t>
            </a:r>
            <a:r>
              <a:rPr lang="en-US" dirty="0"/>
              <a:t>a future choice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10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Movie-Lens dataset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r>
              <a:rPr lang="en-US" dirty="0" smtClean="0"/>
              <a:t> -&gt; Users with ids and their ratings on specific movie ids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r>
              <a:rPr lang="en-US" dirty="0" smtClean="0"/>
              <a:t> -&gt; Movies with ids, titles and genres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71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Algorithms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Popularity </a:t>
            </a:r>
            <a:r>
              <a:rPr lang="en-US" dirty="0" smtClean="0"/>
              <a:t>Algorithm</a:t>
            </a:r>
          </a:p>
          <a:p>
            <a:r>
              <a:rPr lang="en-US" dirty="0"/>
              <a:t>Correlation-based </a:t>
            </a:r>
            <a:r>
              <a:rPr lang="en-US" dirty="0" smtClean="0"/>
              <a:t>Algorithm</a:t>
            </a:r>
          </a:p>
          <a:p>
            <a:r>
              <a:rPr lang="en-US" dirty="0"/>
              <a:t>Content-based </a:t>
            </a:r>
            <a:r>
              <a:rPr lang="en-US" dirty="0" err="1"/>
              <a:t>ltering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r>
              <a:rPr lang="en-US" dirty="0" err="1"/>
              <a:t>kNN</a:t>
            </a:r>
            <a:r>
              <a:rPr lang="en-US" dirty="0"/>
              <a:t> Algorithm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44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the total votes </a:t>
            </a:r>
            <a:r>
              <a:rPr lang="en-US" dirty="0" smtClean="0"/>
              <a:t>and </a:t>
            </a:r>
            <a:r>
              <a:rPr lang="en-US" dirty="0"/>
              <a:t>ratings of the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we have average </a:t>
            </a:r>
            <a:r>
              <a:rPr lang="en-US" dirty="0"/>
              <a:t>popularity of a </a:t>
            </a:r>
            <a:r>
              <a:rPr lang="en-US" dirty="0" smtClean="0"/>
              <a:t>movie</a:t>
            </a:r>
          </a:p>
          <a:p>
            <a:r>
              <a:rPr lang="en-US" dirty="0"/>
              <a:t>we recommended </a:t>
            </a:r>
            <a:r>
              <a:rPr lang="en-US" dirty="0" smtClean="0"/>
              <a:t>the top </a:t>
            </a:r>
            <a:r>
              <a:rPr lang="en-US" dirty="0"/>
              <a:t>20 </a:t>
            </a:r>
            <a:r>
              <a:rPr lang="en-US" dirty="0" smtClean="0"/>
              <a:t>movies</a:t>
            </a:r>
            <a:endParaRPr lang="el-GR" dirty="0"/>
          </a:p>
        </p:txBody>
      </p:sp>
      <p:pic>
        <p:nvPicPr>
          <p:cNvPr id="1026" name="Picture 2" descr="C:\Users\User\Pictures\My Screen Shots\Screen Shot 01-18-20 at 01.5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208912" cy="3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Correlation-based 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corrwith</a:t>
            </a:r>
            <a:r>
              <a:rPr lang="en-US" dirty="0"/>
              <a:t> method of the Pandas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dirty="0" smtClean="0"/>
              <a:t>computed the </a:t>
            </a:r>
            <a:r>
              <a:rPr lang="en-US" dirty="0"/>
              <a:t>pairwise correlation between a </a:t>
            </a:r>
            <a:r>
              <a:rPr lang="en-US" dirty="0" smtClean="0"/>
              <a:t>movie </a:t>
            </a:r>
            <a:r>
              <a:rPr lang="en-US" dirty="0"/>
              <a:t>entry and the </a:t>
            </a:r>
            <a:r>
              <a:rPr lang="en-US" dirty="0" smtClean="0"/>
              <a:t>whole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dirty="0" smtClean="0"/>
              <a:t>pick the movies with </a:t>
            </a:r>
            <a:r>
              <a:rPr lang="en-US" dirty="0"/>
              <a:t>highest correlation </a:t>
            </a:r>
            <a:r>
              <a:rPr lang="en-US" dirty="0" smtClean="0"/>
              <a:t>with more </a:t>
            </a:r>
            <a:r>
              <a:rPr lang="en-US" dirty="0"/>
              <a:t>than 100 </a:t>
            </a:r>
            <a:r>
              <a:rPr lang="en-US" dirty="0" smtClean="0"/>
              <a:t>ratings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48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Correlation-Algorithm explanation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 </a:t>
            </a:r>
            <a:r>
              <a:rPr lang="en-US" sz="2400" dirty="0"/>
              <a:t>people have seen Toy Story 1.</a:t>
            </a:r>
          </a:p>
          <a:p>
            <a:r>
              <a:rPr lang="en-US" sz="2400" dirty="0" smtClean="0"/>
              <a:t>All have </a:t>
            </a:r>
            <a:r>
              <a:rPr lang="en-US" sz="2400" dirty="0"/>
              <a:t>rated it high.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2 </a:t>
            </a:r>
            <a:r>
              <a:rPr lang="en-US" sz="2400" dirty="0" smtClean="0"/>
              <a:t>have </a:t>
            </a:r>
            <a:r>
              <a:rPr lang="en-US" sz="2400" dirty="0"/>
              <a:t>seen Toy Story 2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rated </a:t>
            </a:r>
            <a:r>
              <a:rPr lang="en-US" sz="2400" dirty="0"/>
              <a:t>it high too.</a:t>
            </a:r>
          </a:p>
          <a:p>
            <a:r>
              <a:rPr lang="en-US" sz="2400" dirty="0" smtClean="0"/>
              <a:t>Recommend </a:t>
            </a:r>
            <a:r>
              <a:rPr lang="en-US" sz="2400" dirty="0"/>
              <a:t>Toy Story 2 to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other </a:t>
            </a:r>
            <a:r>
              <a:rPr lang="en-US" sz="2400" dirty="0"/>
              <a:t>person.</a:t>
            </a:r>
            <a:endParaRPr lang="el-GR" sz="2400" dirty="0"/>
          </a:p>
        </p:txBody>
      </p:sp>
      <p:pic>
        <p:nvPicPr>
          <p:cNvPr id="2050" name="Picture 2" descr="C:\Users\User\Pictures\My Screen Shots\Screen Shot 01-18-20 at 01.5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901329" cy="4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Correlation-Algorithm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Recommendation for Harry Potter and the Chamber of Secrets(2002)</a:t>
            </a:r>
          </a:p>
          <a:p>
            <a:r>
              <a:rPr lang="en-US" dirty="0" smtClean="0"/>
              <a:t>Correlation 100% with itself</a:t>
            </a:r>
            <a:endParaRPr lang="el-GR" dirty="0"/>
          </a:p>
        </p:txBody>
      </p:sp>
      <p:pic>
        <p:nvPicPr>
          <p:cNvPr id="3074" name="Picture 2" descr="C:\Users\User\Pictures\My Screen Shots\Screen Shot 01-18-20 at 01.0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7" y="3140968"/>
            <a:ext cx="846303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</a:t>
            </a:r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Algorithm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relies on the similarity of the </a:t>
            </a:r>
            <a:r>
              <a:rPr lang="en-US" dirty="0" smtClean="0"/>
              <a:t>items</a:t>
            </a:r>
          </a:p>
          <a:p>
            <a:r>
              <a:rPr lang="en-US" dirty="0"/>
              <a:t>if you like an item, then you will </a:t>
            </a:r>
            <a:r>
              <a:rPr lang="en-US" dirty="0" smtClean="0"/>
              <a:t>like </a:t>
            </a:r>
            <a:r>
              <a:rPr lang="en-US" dirty="0"/>
              <a:t>a </a:t>
            </a:r>
            <a:r>
              <a:rPr lang="en-US" dirty="0" smtClean="0"/>
              <a:t>similar item</a:t>
            </a:r>
          </a:p>
          <a:p>
            <a:r>
              <a:rPr lang="en-US" dirty="0"/>
              <a:t>Term Frequency(TF)/Inverse </a:t>
            </a:r>
            <a:r>
              <a:rPr lang="en-US" dirty="0" smtClean="0"/>
              <a:t>Document Frequency(IDF)</a:t>
            </a:r>
          </a:p>
          <a:p>
            <a:pPr lvl="1"/>
            <a:r>
              <a:rPr lang="en-US" dirty="0" err="1"/>
              <a:t>TfidfVectorizer</a:t>
            </a:r>
            <a:r>
              <a:rPr lang="en-US" dirty="0"/>
              <a:t> used to determine the relative importance between movies(TF-frequency of a word in </a:t>
            </a:r>
            <a:r>
              <a:rPr lang="en-US" dirty="0" smtClean="0"/>
              <a:t>a </a:t>
            </a:r>
            <a:r>
              <a:rPr lang="en-US" dirty="0" err="1" smtClean="0"/>
              <a:t>dataframe</a:t>
            </a:r>
            <a:r>
              <a:rPr lang="en-US" dirty="0"/>
              <a:t>, IDF-word frequency </a:t>
            </a:r>
            <a:r>
              <a:rPr lang="en-US" dirty="0" smtClean="0"/>
              <a:t>in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4098" name="Picture 2" descr="C:\Users\User\Pictures\My Screen Shots\Tfiedf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1"/>
            <a:ext cx="633670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</TotalTime>
  <Words>361</Words>
  <Application>Microsoft Office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Recommender Systems</vt:lpstr>
      <vt:lpstr>The significance of recommender systems</vt:lpstr>
      <vt:lpstr>Our data</vt:lpstr>
      <vt:lpstr>Recommender Algorithms</vt:lpstr>
      <vt:lpstr>Popularity Algorithm</vt:lpstr>
      <vt:lpstr>Correlation-based Algorithm</vt:lpstr>
      <vt:lpstr>Correlation-Algorithm explanation</vt:lpstr>
      <vt:lpstr>Example of Correlation-Algorithm</vt:lpstr>
      <vt:lpstr>Content-based Filtering Algorithm</vt:lpstr>
      <vt:lpstr>Recommended with Content-based Filtering</vt:lpstr>
      <vt:lpstr>Example of Content-based Filtering</vt:lpstr>
      <vt:lpstr>kNN Algorithm</vt:lpstr>
      <vt:lpstr>Thank you for your time Questions?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User</dc:creator>
  <cp:lastModifiedBy>User</cp:lastModifiedBy>
  <cp:revision>9</cp:revision>
  <dcterms:created xsi:type="dcterms:W3CDTF">2020-01-20T13:35:55Z</dcterms:created>
  <dcterms:modified xsi:type="dcterms:W3CDTF">2020-01-20T14:56:21Z</dcterms:modified>
</cp:coreProperties>
</file>