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F480-B539-4F30-AA7F-2AEBF2E39C35}" type="datetimeFigureOut">
              <a:rPr lang="es-MX" smtClean="0"/>
              <a:t>20/04/2020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5602-0DC0-4FE0-9403-959FE1D46D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446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F480-B539-4F30-AA7F-2AEBF2E39C35}" type="datetimeFigureOut">
              <a:rPr lang="es-MX" smtClean="0"/>
              <a:t>20/04/2020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5602-0DC0-4FE0-9403-959FE1D46D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909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F480-B539-4F30-AA7F-2AEBF2E39C35}" type="datetimeFigureOut">
              <a:rPr lang="es-MX" smtClean="0"/>
              <a:t>20/04/2020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5602-0DC0-4FE0-9403-959FE1D46D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220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F480-B539-4F30-AA7F-2AEBF2E39C35}" type="datetimeFigureOut">
              <a:rPr lang="es-MX" smtClean="0"/>
              <a:t>20/04/2020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5602-0DC0-4FE0-9403-959FE1D46D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065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F480-B539-4F30-AA7F-2AEBF2E39C35}" type="datetimeFigureOut">
              <a:rPr lang="es-MX" smtClean="0"/>
              <a:t>20/04/2020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5602-0DC0-4FE0-9403-959FE1D46D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21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F480-B539-4F30-AA7F-2AEBF2E39C35}" type="datetimeFigureOut">
              <a:rPr lang="es-MX" smtClean="0"/>
              <a:t>20/04/2020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5602-0DC0-4FE0-9403-959FE1D46D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238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F480-B539-4F30-AA7F-2AEBF2E39C35}" type="datetimeFigureOut">
              <a:rPr lang="es-MX" smtClean="0"/>
              <a:t>20/04/2020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5602-0DC0-4FE0-9403-959FE1D46D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771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F480-B539-4F30-AA7F-2AEBF2E39C35}" type="datetimeFigureOut">
              <a:rPr lang="es-MX" smtClean="0"/>
              <a:t>20/04/2020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5602-0DC0-4FE0-9403-959FE1D46D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469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F480-B539-4F30-AA7F-2AEBF2E39C35}" type="datetimeFigureOut">
              <a:rPr lang="es-MX" smtClean="0"/>
              <a:t>20/04/2020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5602-0DC0-4FE0-9403-959FE1D46D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918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F480-B539-4F30-AA7F-2AEBF2E39C35}" type="datetimeFigureOut">
              <a:rPr lang="es-MX" smtClean="0"/>
              <a:t>20/04/2020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5602-0DC0-4FE0-9403-959FE1D46D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055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F480-B539-4F30-AA7F-2AEBF2E39C35}" type="datetimeFigureOut">
              <a:rPr lang="es-MX" smtClean="0"/>
              <a:t>20/04/2020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5602-0DC0-4FE0-9403-959FE1D46D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96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EF480-B539-4F30-AA7F-2AEBF2E39C35}" type="datetimeFigureOut">
              <a:rPr lang="es-MX" smtClean="0"/>
              <a:t>20/04/2020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E5602-0DC0-4FE0-9403-959FE1D46D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301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177028"/>
              </p:ext>
            </p:extLst>
          </p:nvPr>
        </p:nvGraphicFramePr>
        <p:xfrm>
          <a:off x="2045252" y="2279374"/>
          <a:ext cx="8127999" cy="184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/>
                <a:gridCol w="3050945"/>
                <a:gridCol w="2367721"/>
              </a:tblGrid>
              <a:tr h="334386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ROL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MATRICULAS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Líder de Proyecto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Juan Alberto Salcedo Pérez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1725469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Analista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Deyanira Mayela Delgado Cruz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1938523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Desarrollador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Gerardo Flores</a:t>
                      </a:r>
                      <a:r>
                        <a:rPr lang="es-MX" baseline="0" dirty="0" smtClean="0"/>
                        <a:t> Ramírez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1799629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Tester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Stephanie</a:t>
                      </a:r>
                      <a:r>
                        <a:rPr lang="es-MX" baseline="0" dirty="0" smtClean="0"/>
                        <a:t> Escamilla González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1803317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094703" y="399244"/>
            <a:ext cx="759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Proyecto</a:t>
            </a:r>
            <a:endParaRPr lang="es-MX" sz="28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9834234" y="6211669"/>
            <a:ext cx="5525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Taller de POO</a:t>
            </a:r>
          </a:p>
          <a:p>
            <a:r>
              <a:rPr lang="es-MX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Hora: Martes </a:t>
            </a:r>
            <a:r>
              <a:rPr lang="es-MX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s-MX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N4-N5 </a:t>
            </a:r>
            <a:endParaRPr lang="es-MX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9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133600"/>
            <a:ext cx="116395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537132"/>
              </p:ext>
            </p:extLst>
          </p:nvPr>
        </p:nvGraphicFramePr>
        <p:xfrm>
          <a:off x="167425" y="128791"/>
          <a:ext cx="11874321" cy="66674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29295"/>
                <a:gridCol w="1319396"/>
                <a:gridCol w="1640304"/>
                <a:gridCol w="1696331"/>
                <a:gridCol w="1696331"/>
                <a:gridCol w="2013188"/>
                <a:gridCol w="1379476"/>
              </a:tblGrid>
              <a:tr h="63624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Proceso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Status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Prioridad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</a:t>
                      </a:r>
                      <a:r>
                        <a:rPr lang="es-MX" baseline="0" dirty="0" smtClean="0"/>
                        <a:t> de inicio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</a:t>
                      </a:r>
                      <a:r>
                        <a:rPr lang="es-MX" baseline="0" dirty="0" smtClean="0"/>
                        <a:t> de entrega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Realizador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Periodo de duración</a:t>
                      </a:r>
                      <a:endParaRPr lang="es-MX" dirty="0"/>
                    </a:p>
                  </a:txBody>
                  <a:tcPr/>
                </a:tc>
              </a:tr>
              <a:tr h="636248">
                <a:tc>
                  <a:txBody>
                    <a:bodyPr/>
                    <a:lstStyle/>
                    <a:p>
                      <a:r>
                        <a:rPr lang="es-MX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Requisitos del proyecto</a:t>
                      </a:r>
                      <a:endParaRPr lang="es-MX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realizado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17/02/2020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18/02/2020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</a:t>
                      </a:r>
                      <a:r>
                        <a:rPr lang="es-MX" sz="16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Proyecto &amp; Analista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 día</a:t>
                      </a:r>
                      <a:endParaRPr lang="es-MX" dirty="0"/>
                    </a:p>
                  </a:txBody>
                  <a:tcPr/>
                </a:tc>
              </a:tr>
              <a:tr h="636248">
                <a:tc>
                  <a:txBody>
                    <a:bodyPr/>
                    <a:lstStyle/>
                    <a:p>
                      <a:r>
                        <a:rPr lang="es-MX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Análisis de Negocios</a:t>
                      </a:r>
                      <a:endParaRPr lang="es-MX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realizado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</a:p>
                    <a:p>
                      <a:pPr algn="ctr"/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18/02/2020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24/02/2020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</a:t>
                      </a:r>
                      <a:r>
                        <a:rPr lang="es-MX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Proyecto &amp; Analista</a:t>
                      </a:r>
                      <a:endParaRPr lang="es-MX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 días</a:t>
                      </a:r>
                      <a:endParaRPr lang="es-MX" dirty="0"/>
                    </a:p>
                  </a:txBody>
                  <a:tcPr/>
                </a:tc>
              </a:tr>
              <a:tr h="1032629">
                <a:tc>
                  <a:txBody>
                    <a:bodyPr/>
                    <a:lstStyle/>
                    <a:p>
                      <a:r>
                        <a:rPr lang="es-MX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Estimación</a:t>
                      </a:r>
                      <a:endParaRPr lang="es-MX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realizado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24/02/2020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03/03/2020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</a:t>
                      </a:r>
                      <a:r>
                        <a:rPr lang="es-MX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Proyecto, Analista, Desarrollador &amp; Tester</a:t>
                      </a:r>
                      <a:endParaRPr lang="es-MX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 días</a:t>
                      </a:r>
                      <a:endParaRPr lang="es-MX" dirty="0"/>
                    </a:p>
                  </a:txBody>
                  <a:tcPr/>
                </a:tc>
              </a:tr>
              <a:tr h="560570">
                <a:tc>
                  <a:txBody>
                    <a:bodyPr/>
                    <a:lstStyle/>
                    <a:p>
                      <a:r>
                        <a:rPr lang="es-MX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Análisis Técnico</a:t>
                      </a:r>
                      <a:endParaRPr lang="es-MX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 realizar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03/03/2020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 Asignar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de Proyecto, Analista</a:t>
                      </a:r>
                      <a:r>
                        <a:rPr lang="es-MX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Tester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</a:t>
                      </a:r>
                      <a:endParaRPr lang="es-MX" dirty="0"/>
                    </a:p>
                  </a:txBody>
                  <a:tcPr/>
                </a:tc>
              </a:tr>
              <a:tr h="796600">
                <a:tc>
                  <a:txBody>
                    <a:bodyPr/>
                    <a:lstStyle/>
                    <a:p>
                      <a:r>
                        <a:rPr lang="es-MX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Diseño detallado</a:t>
                      </a:r>
                      <a:endParaRPr lang="es-MX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 realizar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 Asignar</a:t>
                      </a:r>
                    </a:p>
                    <a:p>
                      <a:pPr algn="ctr"/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 Asignar</a:t>
                      </a:r>
                    </a:p>
                    <a:p>
                      <a:pPr algn="ctr"/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de Proyecto, Analista</a:t>
                      </a:r>
                      <a:r>
                        <a:rPr lang="es-MX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Desarrollador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-</a:t>
                      </a:r>
                    </a:p>
                    <a:p>
                      <a:pPr algn="ctr"/>
                      <a:endParaRPr lang="es-MX" dirty="0"/>
                    </a:p>
                  </a:txBody>
                  <a:tcPr/>
                </a:tc>
              </a:tr>
              <a:tr h="796600">
                <a:tc>
                  <a:txBody>
                    <a:bodyPr/>
                    <a:lstStyle/>
                    <a:p>
                      <a:r>
                        <a:rPr lang="es-MX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Construcción y</a:t>
                      </a:r>
                      <a:r>
                        <a:rPr lang="es-MX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Pruebas Unitarias</a:t>
                      </a:r>
                      <a:endParaRPr lang="es-MX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 realizar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 Asignar</a:t>
                      </a:r>
                    </a:p>
                    <a:p>
                      <a:pPr algn="ctr"/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 Asignar</a:t>
                      </a:r>
                    </a:p>
                    <a:p>
                      <a:pPr algn="ctr"/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de Proyecto, Desarrollador</a:t>
                      </a:r>
                      <a:r>
                        <a:rPr lang="es-MX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Tester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-</a:t>
                      </a:r>
                    </a:p>
                    <a:p>
                      <a:pPr algn="ctr"/>
                      <a:endParaRPr lang="es-MX" dirty="0"/>
                    </a:p>
                  </a:txBody>
                  <a:tcPr/>
                </a:tc>
              </a:tr>
              <a:tr h="796600">
                <a:tc>
                  <a:txBody>
                    <a:bodyPr/>
                    <a:lstStyle/>
                    <a:p>
                      <a:r>
                        <a:rPr lang="es-MX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 (</a:t>
                      </a:r>
                      <a:r>
                        <a:rPr lang="es-MX" sz="1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Quality</a:t>
                      </a:r>
                      <a:r>
                        <a:rPr lang="es-MX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assurance</a:t>
                      </a:r>
                      <a:r>
                        <a:rPr lang="es-MX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es-MX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 realizar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 Asignar</a:t>
                      </a:r>
                    </a:p>
                    <a:p>
                      <a:pPr algn="ctr"/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 Asignar</a:t>
                      </a:r>
                    </a:p>
                    <a:p>
                      <a:pPr algn="ctr"/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</a:t>
                      </a:r>
                      <a:r>
                        <a:rPr lang="es-MX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Proyecto, Desarrollador &amp; Tester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-</a:t>
                      </a:r>
                    </a:p>
                    <a:p>
                      <a:pPr algn="ctr"/>
                      <a:endParaRPr lang="es-MX" dirty="0"/>
                    </a:p>
                  </a:txBody>
                  <a:tcPr/>
                </a:tc>
              </a:tr>
              <a:tr h="560570">
                <a:tc>
                  <a:txBody>
                    <a:bodyPr/>
                    <a:lstStyle/>
                    <a:p>
                      <a:r>
                        <a:rPr lang="es-MX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Implementación</a:t>
                      </a:r>
                      <a:endParaRPr lang="es-MX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 realizar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 Asignar</a:t>
                      </a:r>
                    </a:p>
                    <a:p>
                      <a:pPr algn="ctr"/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 Asignar</a:t>
                      </a:r>
                      <a:endParaRPr lang="es-MX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de Proyecto</a:t>
                      </a:r>
                      <a:r>
                        <a:rPr lang="es-MX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Analista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-</a:t>
                      </a:r>
                    </a:p>
                    <a:p>
                      <a:pPr algn="ctr"/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65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96213" y="180304"/>
            <a:ext cx="2382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SEMANA 1</a:t>
            </a:r>
            <a:endParaRPr lang="es-MX" sz="32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83143"/>
              </p:ext>
            </p:extLst>
          </p:nvPr>
        </p:nvGraphicFramePr>
        <p:xfrm>
          <a:off x="296213" y="1221941"/>
          <a:ext cx="11590986" cy="51788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795493"/>
                <a:gridCol w="5795493"/>
              </a:tblGrid>
              <a:tr h="258943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¿Qué ha pasado?</a:t>
                      </a:r>
                    </a:p>
                    <a:p>
                      <a:pPr algn="ctr"/>
                      <a:endParaRPr lang="es-MX" dirty="0" smtClean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dirty="0" smtClean="0"/>
                        <a:t>Hemos realizado pláticas con el cliente</a:t>
                      </a:r>
                      <a:r>
                        <a:rPr lang="es-MX" baseline="0" dirty="0" smtClean="0"/>
                        <a:t> para la mejora de su programa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Riesgo del</a:t>
                      </a:r>
                      <a:r>
                        <a:rPr lang="es-MX" baseline="0" dirty="0" smtClean="0"/>
                        <a:t> problema</a:t>
                      </a:r>
                    </a:p>
                    <a:p>
                      <a:pPr algn="ctr"/>
                      <a:endParaRPr lang="es-MX" baseline="0" dirty="0" smtClean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aseline="0" dirty="0" smtClean="0"/>
                        <a:t>No hay riesgos</a:t>
                      </a:r>
                      <a:endParaRPr lang="es-MX" dirty="0"/>
                    </a:p>
                  </a:txBody>
                  <a:tcPr/>
                </a:tc>
              </a:tr>
              <a:tr h="2589430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Diagrama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¿Qué sigue?</a:t>
                      </a:r>
                    </a:p>
                    <a:p>
                      <a:pPr algn="ctr"/>
                      <a:endParaRPr lang="es-MX" b="1" dirty="0" smtClean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="1" dirty="0" smtClean="0"/>
                        <a:t>Revisar</a:t>
                      </a:r>
                      <a:r>
                        <a:rPr lang="es-MX" b="1" baseline="0" dirty="0" smtClean="0"/>
                        <a:t> el programa del cliente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="1" baseline="0" dirty="0" smtClean="0"/>
                        <a:t>Solicitar archivos realizados a dicho programa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="1" baseline="0" dirty="0" smtClean="0"/>
                        <a:t>Y platicar los acuerdos de mejora</a:t>
                      </a:r>
                      <a:endParaRPr lang="es-MX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24" y="4284372"/>
            <a:ext cx="5499280" cy="198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5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04" y="1798750"/>
            <a:ext cx="11385397" cy="411265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96213" y="180304"/>
            <a:ext cx="8628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SEMANA 1 – DIAGRAMA DE GANTT</a:t>
            </a:r>
            <a:endParaRPr lang="es-MX" sz="32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775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96213" y="180304"/>
            <a:ext cx="2382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SEMANA 2</a:t>
            </a:r>
            <a:endParaRPr lang="es-MX" sz="32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538112"/>
              </p:ext>
            </p:extLst>
          </p:nvPr>
        </p:nvGraphicFramePr>
        <p:xfrm>
          <a:off x="296213" y="1221941"/>
          <a:ext cx="11590986" cy="51788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795493"/>
                <a:gridCol w="5795493"/>
              </a:tblGrid>
              <a:tr h="258943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¿Qué ha pasado?</a:t>
                      </a:r>
                    </a:p>
                    <a:p>
                      <a:pPr algn="ctr"/>
                      <a:endParaRPr lang="es-MX" dirty="0" smtClean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dirty="0" smtClean="0"/>
                        <a:t>Se habló de</a:t>
                      </a:r>
                      <a:r>
                        <a:rPr lang="es-MX" baseline="0" dirty="0" smtClean="0"/>
                        <a:t> las mejoras al producto del cliente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aseline="0" dirty="0" smtClean="0"/>
                        <a:t>Se solicito todo tipo de información, hasta la fecha, que poseía el cliente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aseline="0" dirty="0" smtClean="0"/>
                        <a:t>Se revisó su programa y el uso que le daba a ella para enfocarse en los cambios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Riesgo del</a:t>
                      </a:r>
                      <a:r>
                        <a:rPr lang="es-MX" baseline="0" dirty="0" smtClean="0"/>
                        <a:t> problema</a:t>
                      </a:r>
                    </a:p>
                    <a:p>
                      <a:pPr algn="ctr"/>
                      <a:endParaRPr lang="es-MX" baseline="0" dirty="0" smtClean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aseline="0" dirty="0" smtClean="0"/>
                        <a:t>No hay riesgos</a:t>
                      </a:r>
                      <a:endParaRPr lang="es-MX" dirty="0"/>
                    </a:p>
                  </a:txBody>
                  <a:tcPr/>
                </a:tc>
              </a:tr>
              <a:tr h="2589430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Diagrama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¿Qué sigue?</a:t>
                      </a:r>
                    </a:p>
                    <a:p>
                      <a:pPr algn="ctr"/>
                      <a:endParaRPr lang="es-MX" b="1" dirty="0" smtClean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="1" dirty="0" smtClean="0"/>
                        <a:t>Realizar la estimación del programa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="1" dirty="0" smtClean="0"/>
                        <a:t>Análisis técnico y Detallado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="1" dirty="0" smtClean="0"/>
                        <a:t>Construcción de</a:t>
                      </a:r>
                      <a:r>
                        <a:rPr lang="es-MX" b="1" baseline="0" dirty="0" smtClean="0"/>
                        <a:t> las mejoras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="1" baseline="0" dirty="0" smtClean="0"/>
                        <a:t>Pruebas unitarias, calidad y certificaciones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="1" baseline="0" dirty="0" smtClean="0"/>
                        <a:t>Producción</a:t>
                      </a:r>
                      <a:endParaRPr lang="es-MX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60" y="4327770"/>
            <a:ext cx="5194441" cy="186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5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3" y="1996693"/>
            <a:ext cx="11715999" cy="42109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96213" y="180304"/>
            <a:ext cx="8628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SEMANA 2 – DIAGRAMA DE GANTT</a:t>
            </a:r>
            <a:endParaRPr lang="es-MX" sz="32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41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63735"/>
              </p:ext>
            </p:extLst>
          </p:nvPr>
        </p:nvGraphicFramePr>
        <p:xfrm>
          <a:off x="296213" y="1221941"/>
          <a:ext cx="11590986" cy="51788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795493"/>
                <a:gridCol w="5795493"/>
              </a:tblGrid>
              <a:tr h="258943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¿Qué ha pasado?</a:t>
                      </a:r>
                    </a:p>
                    <a:p>
                      <a:pPr algn="ctr"/>
                      <a:endParaRPr lang="es-MX" sz="1600" dirty="0" smtClean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sz="1600" dirty="0" smtClean="0"/>
                        <a:t>Se ha realizado el</a:t>
                      </a:r>
                      <a:r>
                        <a:rPr lang="es-MX" sz="1600" baseline="0" dirty="0" smtClean="0"/>
                        <a:t> análisis técnico, estimación del programa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sz="1600" baseline="0" dirty="0" smtClean="0"/>
                        <a:t>Se comenzó el diseño detallado y construcción del programa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sz="1600" baseline="0" dirty="0" smtClean="0"/>
                        <a:t>Se han informado de las pruebas unitarias, calidad y certificación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sz="1600" baseline="0" dirty="0" smtClean="0"/>
                        <a:t>Se ha comenzado la producción del nuevo diseño de programa</a:t>
                      </a:r>
                      <a:endParaRPr lang="es-MX" sz="1600" dirty="0" smtClean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Riesgo del</a:t>
                      </a:r>
                      <a:r>
                        <a:rPr lang="es-MX" baseline="0" dirty="0" smtClean="0"/>
                        <a:t> problema</a:t>
                      </a:r>
                    </a:p>
                    <a:p>
                      <a:pPr algn="ctr"/>
                      <a:endParaRPr lang="es-MX" baseline="0" dirty="0" smtClean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aseline="0" dirty="0" smtClean="0"/>
                        <a:t>Avance lento para el análisis técnico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aseline="0" dirty="0" smtClean="0"/>
                        <a:t>No hay progresos para el diseño detallado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aseline="0" dirty="0" smtClean="0"/>
                        <a:t>La construcción queda pausada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aseline="0" dirty="0" smtClean="0"/>
                        <a:t>QA e Implementación bajan asignación de alta a media</a:t>
                      </a:r>
                      <a:endParaRPr lang="es-MX" dirty="0"/>
                    </a:p>
                  </a:txBody>
                  <a:tcPr/>
                </a:tc>
              </a:tr>
              <a:tr h="2589430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Diagrama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¿Qué sigue?</a:t>
                      </a:r>
                    </a:p>
                    <a:p>
                      <a:pPr algn="ctr"/>
                      <a:endParaRPr lang="es-MX" b="1" dirty="0" smtClean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="1" dirty="0" smtClean="0"/>
                        <a:t>Tester y Analista deben implementar</a:t>
                      </a:r>
                      <a:r>
                        <a:rPr lang="es-MX" b="1" baseline="0" dirty="0" smtClean="0"/>
                        <a:t> solución para el análisis técnico y hacer avanzar y mejorar las demás asignaciones/procesos </a:t>
                      </a:r>
                      <a:endParaRPr lang="es-MX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296213" y="180304"/>
            <a:ext cx="2382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SEMANA 3</a:t>
            </a:r>
            <a:endParaRPr lang="es-MX" sz="32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49" y="4353529"/>
            <a:ext cx="5196491" cy="186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2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06" y="1970937"/>
            <a:ext cx="11429335" cy="410789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96213" y="180304"/>
            <a:ext cx="8628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SEMANA 3 – DIAGRAMA DE GANTT</a:t>
            </a:r>
            <a:endParaRPr lang="es-MX" sz="32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22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96213" y="180304"/>
            <a:ext cx="84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SEMANA </a:t>
            </a:r>
            <a:r>
              <a:rPr lang="es-MX" sz="24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(Retomando actividades)</a:t>
            </a:r>
            <a:endParaRPr lang="es-MX" sz="24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035451"/>
              </p:ext>
            </p:extLst>
          </p:nvPr>
        </p:nvGraphicFramePr>
        <p:xfrm>
          <a:off x="296213" y="990121"/>
          <a:ext cx="11590986" cy="560861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795493"/>
                <a:gridCol w="5795493"/>
              </a:tblGrid>
              <a:tr h="2499656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¿Qué ha pasado?</a:t>
                      </a:r>
                    </a:p>
                    <a:p>
                      <a:pPr algn="ctr"/>
                      <a:endParaRPr lang="es-MX" sz="1600" dirty="0" smtClean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dirty="0" smtClean="0"/>
                        <a:t>Los procesos de análisis</a:t>
                      </a:r>
                      <a:r>
                        <a:rPr lang="es-MX" baseline="0" dirty="0" smtClean="0"/>
                        <a:t> técnicos y el resto de procesos de ciclo de vida fueron pausados.</a:t>
                      </a:r>
                      <a:endParaRPr lang="es-MX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Riesgo del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smtClean="0"/>
                        <a:t>problema</a:t>
                      </a:r>
                    </a:p>
                    <a:p>
                      <a:pPr algn="ctr"/>
                      <a:endParaRPr lang="es-MX" baseline="0" dirty="0" smtClean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aseline="0" dirty="0" smtClean="0"/>
                        <a:t>El proyecto ha quedado pausado sin avances o modificaciones algunas. </a:t>
                      </a:r>
                    </a:p>
                  </a:txBody>
                  <a:tcPr/>
                </a:tc>
              </a:tr>
              <a:tr h="300117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Diagrama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¿Qué sigue?</a:t>
                      </a:r>
                    </a:p>
                    <a:p>
                      <a:pPr algn="ctr"/>
                      <a:endParaRPr lang="es-MX" b="1" dirty="0" smtClean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="1" smtClean="0"/>
                        <a:t>Todos</a:t>
                      </a:r>
                      <a:r>
                        <a:rPr lang="es-MX" b="1" baseline="0" smtClean="0"/>
                        <a:t> lo miembros deben finalizar los procesos de análisis técnico.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="1" baseline="0" smtClean="0"/>
                        <a:t>Retomar las nuevas áreas asigandas a cada persona.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="1" baseline="0" smtClean="0"/>
                        <a:t>Elaborar planes de eficacia en el proyecto.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="1" baseline="0" smtClean="0"/>
                        <a:t>Planificar nueva fecha de finalización del proyecto.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endParaRPr lang="es-MX" b="1" baseline="0" smtClean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endParaRPr lang="es-MX" b="1" baseline="0" smtClean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endParaRPr lang="es-MX" b="1" baseline="0" smtClean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endParaRPr lang="es-MX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59" y="4487886"/>
            <a:ext cx="5469597" cy="121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168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505</Words>
  <Application>Microsoft Office PowerPoint</Application>
  <PresentationFormat>Panorámica</PresentationFormat>
  <Paragraphs>147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Deyanira Redfield</dc:creator>
  <cp:lastModifiedBy>Deyanira Redfield</cp:lastModifiedBy>
  <cp:revision>16</cp:revision>
  <dcterms:created xsi:type="dcterms:W3CDTF">2020-03-04T04:04:46Z</dcterms:created>
  <dcterms:modified xsi:type="dcterms:W3CDTF">2020-04-21T03:31:10Z</dcterms:modified>
</cp:coreProperties>
</file>