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6120-5A02-4E79-B005-48226925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B3948-100E-424D-8032-2E3BAC4E8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129AC-A7D7-4B7F-A70F-D59F181A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BA983-4177-4779-985A-7ECF8C2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390F2-EFFE-4B3D-8D87-4812538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3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BA496-7D32-4CB9-BFEE-372ED7E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214C85-723D-4941-9637-D9ADB92E7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A9AAF-6409-40C7-9C45-9461D393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A1B81-8F0B-4127-8DA9-65DD8E2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9D0A2-1734-4F24-B86B-99233B7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3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766FC-1E72-479F-8321-F4E06271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53B0A-0878-494E-9921-1170B9F7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BA706-105F-464A-8A3E-5DBD076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4F6FF-7E6E-4E27-AD57-F01B7817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3C551-E632-44B4-882E-CD83799A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4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58DF-CC5B-4590-86FC-F5D4F0B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C7229-18F5-4DC6-B32D-D0D1D4A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06A2-FDE6-4CE3-8D3B-E3A78E92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FD705-EA0D-40ED-A621-41C46FA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C071E-E15F-4155-BBD2-851734AF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6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2BD0E-D04B-4C25-9B10-AB66B0E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FDC5-ECC6-483E-B501-EF3E2163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EF164-4593-4CFA-8A0B-E4A5D19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9FBE4-02F6-4934-B401-15412676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68EDC-E71A-4116-9BB6-727D129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AEF20-58F9-4FF7-A974-77FFBFCE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AA6C1-8F96-4B4B-8CBD-3A624630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122C18-3E8C-4A4D-AA7F-E45EFCCA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B0418-88AF-4D30-8341-AE83A42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200FCC-C6F1-474B-B6F9-CFFE004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59629-4EA6-44F8-AEA1-B3D5AACC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4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17D7-4AD6-46AE-9F7B-9F758BCB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CDD0-FDB6-44EE-8E4E-77648C3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875EAB-AD62-4E8E-8C71-C7C00BD9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E5821-B17A-47CA-B99D-5F30BA02D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8B37B9-00CC-4E4E-B04C-B4B83F4D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452817-6897-4603-9FD8-04769A5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51860-B33F-4707-A1C7-0FE0F47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FB4286-2337-4A00-B109-A2684B0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8506E-F1E8-43AA-9652-88CFFEC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1C1F49-BC31-41CD-89FC-1AF56701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E67934-4282-4112-A6AD-E6144DEF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63FBFB-A333-4151-A83B-55A8315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0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4CF5B-2B6E-4E75-A415-132B3A3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006798-749D-443A-A5BD-5FFE7AC7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D99286-6CAC-49A6-969E-BCF7EEF8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2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236D9-C44C-47E1-AD41-68DBF7FF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76E56-7FE9-46DF-A1FA-BE3CB1C8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420C4-CD12-46C9-982F-717D06E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D3FDC-602B-4551-9BBC-8967659E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05354D-BFBE-40C3-AF2F-6B04F4B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FEF343-C3D6-4B5D-A9AB-C1DB1AC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44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F37F-3149-4462-8932-494C88D2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0DADED-079F-413E-A9E5-BE665AC4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16FA5-4452-43FF-BCED-072B4D09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E8157-AAAA-40B7-8CA1-FF20520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E60DA-EDCB-41FF-9E7D-3309BCE3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C2AD61-559C-42E0-87B9-713FF0E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B3B3DC-BCB2-400F-A26C-12F46635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3F760-3A23-4DCF-A34C-E8B3CD59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E4A5A-3651-4208-A25C-A06010D6C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644C-F38A-4960-847D-C2A606E2080D}" type="datetimeFigureOut">
              <a:rPr lang="es-MX" smtClean="0"/>
              <a:t>08/02/2020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A9B9D-9ADA-45F4-A9D8-09442E5C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5B80B-A333-4A32-9DB3-467A7DCA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6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0FE2A8A-64AF-4127-ACC5-97388BCC9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0F68C-E46B-40D3-8FAB-E35F8A150E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" y="0"/>
            <a:ext cx="1218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0A97-367C-4D6A-9D34-A203C542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50E30-2CE2-4E9E-B1F7-3FEA80E4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101758-DF7A-4C5D-BDD5-4595482A46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6EDE-811F-47D7-A1A0-DD6DB5F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6BC61-59BB-4801-80E0-323C1A24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AA393-7280-446D-850A-FCCE765503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8C63-36CD-459D-AD0A-BCA7C56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0AF9F-FCA0-48E1-9FB1-53BF1239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2EF17-0502-4D85-AAA9-B0D23B9DBC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4" b="-7768"/>
          <a:stretch/>
        </p:blipFill>
        <p:spPr bwMode="auto">
          <a:xfrm>
            <a:off x="940903" y="1"/>
            <a:ext cx="6798367" cy="7421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41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CA4F-DA5F-4FB9-BF01-F00B172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5CFF0-8001-4F20-A6E8-9A43EA07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F709A-1DCF-4666-93D2-6AD7E59688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53255-64F6-4FB0-AA2B-771357D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E2A48-81E6-4FD9-BE52-CAA8429C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B7D47-2603-4A91-ADEA-441BAFCDE9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D40B4-B7C8-4B3E-8E15-12F42B0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4917B-056C-4AC0-A204-62191664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EE0501-4A69-4236-B810-4C28D89C68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9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Cerraflomont</dc:creator>
  <cp:lastModifiedBy>Cerraflomont</cp:lastModifiedBy>
  <cp:revision>6</cp:revision>
  <dcterms:created xsi:type="dcterms:W3CDTF">2020-02-05T01:17:34Z</dcterms:created>
  <dcterms:modified xsi:type="dcterms:W3CDTF">2020-02-08T17:39:43Z</dcterms:modified>
</cp:coreProperties>
</file>