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4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4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8AD1D-297C-42C9-ABFE-F1ACBB1A007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E0AEB-2799-46AF-AF62-5E7D4994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3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Windows User</dc:creator>
  <cp:lastModifiedBy>Windows User</cp:lastModifiedBy>
  <cp:revision>1</cp:revision>
  <dcterms:created xsi:type="dcterms:W3CDTF">2018-05-14T02:14:14Z</dcterms:created>
  <dcterms:modified xsi:type="dcterms:W3CDTF">2018-05-14T02:14:28Z</dcterms:modified>
</cp:coreProperties>
</file>