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FC3EBF4F-38A3-BA76-A3A4-CC4C596DF032}"/>
              </a:ext>
            </a:extLst>
          </p:cNvPr>
          <p:cNvSpPr/>
          <p:nvPr/>
        </p:nvSpPr>
        <p:spPr>
          <a:xfrm>
            <a:off x="4106634" y="159201"/>
            <a:ext cx="1574319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AutoShape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Some text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5FA7840-6F2F-A79C-886E-1C69F70F68F2}"/>
              </a:ext>
            </a:extLst>
          </p:cNvPr>
          <p:cNvSpPr/>
          <p:nvPr/>
        </p:nvSpPr>
        <p:spPr>
          <a:xfrm>
            <a:off x="179614" y="1459244"/>
            <a:ext cx="109809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4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E38D920-4C86-554B-0217-17B187DC0326}"/>
              </a:ext>
            </a:extLst>
          </p:cNvPr>
          <p:cNvSpPr/>
          <p:nvPr/>
        </p:nvSpPr>
        <p:spPr>
          <a:xfrm>
            <a:off x="2837089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</a:t>
            </a:r>
            <a:r>
              <a:rPr lang="en-US" sz="1100" dirty="0">
                <a:solidFill>
                  <a:schemeClr val="tx1"/>
                </a:solidFill>
              </a:rPr>
              <a:t> text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Adam Shakhabov</cp:lastModifiedBy>
  <cp:revision>14</cp:revision>
  <dcterms:created xsi:type="dcterms:W3CDTF">2022-09-11T13:15:41Z</dcterms:created>
  <dcterms:modified xsi:type="dcterms:W3CDTF">2022-11-09T09:02:38Z</dcterms:modified>
</cp:coreProperties>
</file>