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5D1E-911D-F080-D1B8-200454550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0FC8-0FC5-4CC0-3AAE-9E65617E2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9CC6-25CF-E0B1-2BE1-75D76E8A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FBA4-96C7-948A-1AD8-13D369BA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1CD7-ABF3-1297-F2D8-0F73DD4A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31AE-FD58-53B6-D0F0-17DB5A4A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42DC6-A571-A95C-A399-1725047F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CB70-B7C0-4D20-569A-BFEFCC76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E9EB-2195-9731-1007-71CEF2F5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EC5B-5B3A-20E5-17D8-76693F7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32AA0-3E56-69A8-4BDE-4C7DA425B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FC424-D568-FEBB-C9C6-908069DA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7192-80DB-EBE8-1770-A419AE55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833A-0F5C-262D-9EB1-CAB12A6F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87A3-51F0-5D7A-9BC5-8E7B7A8D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FD87-5412-5A82-1A65-2E5B2A58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A9B2-3ABF-BD85-8560-C30702F6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CB35-14C8-FAD7-8ACA-A7E16699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D3A8-AEC9-B0DD-0C00-4F7A079F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6710B-1CC2-341F-CAC8-A116722B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7E44-77FF-D3DA-38E0-1A7C0E84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01CB-4354-763F-9AD8-ED07E3F3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D030-F7D7-FD5C-B458-AA040E54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813A-987E-CE8D-772A-66247D31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0F47-22C6-AE3A-C863-4D834D9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56A-DB41-ACA8-E459-B4BFD308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FCE3-7B84-23CF-2B21-D83071691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27A14-BE43-75F7-5123-78650E60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098B-04CB-8581-5AB8-C54E78ED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373A-0B2E-DF68-1CB5-C5AB5F96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438E3-12F1-6D0E-D1AA-CF9E5526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3AFD-BA45-553A-B11A-DC486D8E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B3651-0F90-3FCD-BAA5-B0BE9292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EFFA2-3A0A-FCBB-427B-778D9F1D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C7CBF-AF90-4FCB-6134-16AD0A9B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467D9-7B2A-9CD2-1DDF-C0F8B4F9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D6ACF-68A1-A1E8-9B2C-55BAA136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A8340-2955-940C-E4E2-105CB10C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35768-E60C-0A48-9B3F-498616BC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0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F6CA-AD59-49AD-8B55-BFD89A94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EAC1-FB0E-C960-EFBE-784F9F29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E9E1A-76AE-F5BC-2D31-62B78A4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366DA-13F7-B823-5E3C-17BA481D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5E406-8302-72AA-DABA-AE9D9613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4608E-95D2-CE67-EADA-09C4C7AB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BEBC-8AE3-F822-7583-3B6C60B2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3F4A-193F-C3B3-3DDF-0E110042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F7DA-9A2C-97B0-2D3F-E5BC94B1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FBFA3-E586-850E-5843-C2F3BE518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D86F-DB5D-1B57-40CE-6270C0A8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1CF27-5D28-0142-6405-F26333C5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143EA-268A-6B44-FDE3-7E024B19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3D0A-C341-58D8-B46D-C91A9F9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214A4-E481-FEC8-146D-57EB4A2AC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AAED-8BB2-6F06-2A90-995B096BE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5EDB1-D701-8591-CCBB-76B7C79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1B2FF-B6F2-7B90-A01D-4C49D918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8DAD-1F35-0B26-E7E0-A8EBE1A4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DF73B-85A6-6504-554C-E7D37587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F7D13-9D92-B485-F30A-020D04BF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4D6B-992C-BFD2-0F7F-B62C26CD7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4ECC-379A-40CF-95FC-6E111FF4CE5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F1A3-CC4F-49CB-DBAC-0161805B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812E-66AB-2E5E-6171-35B70816C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6E18-8F50-4E0F-819B-B69861FC71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5A5E3B97-6FF2-4872-85FD-593BF878FAFA}"/>
              </a:ext>
            </a:extLst>
          </p:cNvPr>
          <p:cNvSpPr/>
          <p:nvPr/>
        </p:nvSpPr>
        <p:spPr>
          <a:xfrm>
            <a:off x="1023457" y="1513389"/>
            <a:ext cx="1333849" cy="5662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AutoShape 3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08BC320-582B-30A8-08E9-936A99C33F02}"/>
              </a:ext>
            </a:extLst>
          </p:cNvPr>
          <p:cNvSpPr/>
          <p:nvPr/>
        </p:nvSpPr>
        <p:spPr>
          <a:xfrm>
            <a:off x="2622766" y="721453"/>
            <a:ext cx="1663763" cy="489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AutoShape 2</a:t>
            </a:r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5218E509-2FCD-E030-A241-2CB673B4505F}"/>
              </a:ext>
            </a:extLst>
          </p:cNvPr>
          <p:cNvSpPr/>
          <p:nvPr/>
        </p:nvSpPr>
        <p:spPr>
          <a:xfrm>
            <a:off x="1023457" y="721453"/>
            <a:ext cx="1333849" cy="566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AutoShape 1</a:t>
            </a:r>
          </a:p>
        </p:txBody>
      </p:sp>
    </p:spTree>
    <p:extLst>
      <p:ext uri="{BB962C8B-B14F-4D97-AF65-F5344CB8AC3E}">
        <p14:creationId xmlns:p14="http://schemas.microsoft.com/office/powerpoint/2010/main" val="240170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4</cp:revision>
  <dcterms:created xsi:type="dcterms:W3CDTF">2022-11-04T16:00:36Z</dcterms:created>
  <dcterms:modified xsi:type="dcterms:W3CDTF">2022-12-25T12:28:08Z</dcterms:modified>
</cp:coreProperties>
</file>