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67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2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06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55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6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8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6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9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04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8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CCC5-4546-4098-9A3E-05B68676E7CD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5A83-C96B-45C2-ABAB-8051C7893C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5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783" y="364548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Text 1</a:t>
            </a:r>
            <a:endParaRPr lang="es-MX" dirty="0"/>
          </a:p>
        </p:txBody>
      </p:sp>
      <p:sp>
        <p:nvSpPr>
          <p:cNvPr id="7" name="TextBox"/>
          <p:cNvSpPr txBox="1"/>
          <p:nvPr/>
        </p:nvSpPr>
        <p:spPr>
          <a:xfrm>
            <a:off x="778783" y="98800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Text</a:t>
            </a:r>
            <a:endParaRPr lang="es-MX" dirty="0"/>
          </a:p>
        </p:txBody>
      </p:sp>
      <p:sp>
        <p:nvSpPr>
          <p:cNvPr id="8" name="Source"/>
          <p:cNvSpPr txBox="1"/>
          <p:nvPr/>
        </p:nvSpPr>
        <p:spPr>
          <a:xfrm>
            <a:off x="863742" y="161145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Text</a:t>
            </a:r>
            <a:endParaRPr lang="es-MX" dirty="0"/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88634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207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282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9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837607" y="789051"/>
            <a:ext cx="154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Already</a:t>
            </a:r>
            <a:r>
              <a:rPr lang="es-MX" dirty="0" smtClean="0"/>
              <a:t> </a:t>
            </a:r>
            <a:r>
              <a:rPr lang="es-MX" dirty="0" err="1" smtClean="0"/>
              <a:t>exists</a:t>
            </a:r>
            <a:r>
              <a:rPr lang="es-MX" dirty="0" smtClean="0"/>
              <a:t>!</a:t>
            </a:r>
            <a:endParaRPr lang="es-MX" dirty="0"/>
          </a:p>
        </p:txBody>
      </p:sp>
      <p:sp>
        <p:nvSpPr>
          <p:cNvPr id="3" name="TextBox"/>
          <p:cNvSpPr txBox="1"/>
          <p:nvPr/>
        </p:nvSpPr>
        <p:spPr>
          <a:xfrm>
            <a:off x="837607" y="143134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Text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167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JESUS HUCHIM AHUMADA</dc:creator>
  <cp:lastModifiedBy>CARLOS JESUS HUCHIM AHUMADA</cp:lastModifiedBy>
  <cp:revision>25</cp:revision>
  <dcterms:created xsi:type="dcterms:W3CDTF">2023-06-28T17:24:09Z</dcterms:created>
  <dcterms:modified xsi:type="dcterms:W3CDTF">2023-07-04T20:09:05Z</dcterms:modified>
</cp:coreProperties>
</file>