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1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C1F00-727E-FEB2-1E38-B1C4CDB983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3432D0-48CF-F705-B4A2-216093DD87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06AB47-A178-4EC4-C5B8-53B5CD4F6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DBCE3-81A5-4AF1-87DB-FBCE222FE459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BECE6-0A6C-3056-EF35-275DB9C1D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419D9-C839-20D0-3277-45B7046E2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7F98-A1C9-4EE9-8D15-9217ABC49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650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23EA0-0229-CF17-0E82-0454663FB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0E2D70-74CB-7A91-238F-668B631415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32FF9-A41F-987B-A2CE-4ACFE20E7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DBCE3-81A5-4AF1-87DB-FBCE222FE459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5C764-2BB3-297D-9366-23665219D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78813E-1AB0-934F-225A-D46FCF339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7F98-A1C9-4EE9-8D15-9217ABC49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567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C58039-6910-82EC-C8AC-4C9A20B68D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EDC13D-AD6D-6967-A313-852293A1D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176B9-9D6D-B3A5-2FAA-BCBB03392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DBCE3-81A5-4AF1-87DB-FBCE222FE459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A7326-50EC-8A01-2827-D33133768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E2C44-13BA-1982-5BEE-32C4948D4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7F98-A1C9-4EE9-8D15-9217ABC49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955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70335-B902-F050-06CD-3E2B88109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FB07B-668B-3112-F416-52EA356BB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1A34AC-1F42-289E-D11C-6CBC537D3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DBCE3-81A5-4AF1-87DB-FBCE222FE459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D36667-ED08-69FE-7166-4109B389A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E823D-0660-DDEF-8B4A-78743FC2D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7F98-A1C9-4EE9-8D15-9217ABC49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273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7C882-6443-B059-01F5-0A67CB78D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617161-6190-7E60-67E5-2CE458765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975765-D246-1018-13A7-42B384D6D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DBCE3-81A5-4AF1-87DB-FBCE222FE459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519C9-9B78-60C6-FE88-682AA0E62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BBB919-06A4-790C-A108-0EDC884D5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7F98-A1C9-4EE9-8D15-9217ABC49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43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E385C-8F8E-9168-FAE8-77D088AF1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60246-900B-31AD-B445-73CBBBC821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B386EA-A3E6-E337-7FD4-43E9907C78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D83894-897C-875B-AB3A-78C0E6FD8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DBCE3-81A5-4AF1-87DB-FBCE222FE459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104ABA-B2D4-4A9C-88FC-830D4DCC5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8099C8-82EE-FB39-ED99-394D98A8C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7F98-A1C9-4EE9-8D15-9217ABC49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918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1CB72-3E11-5307-3F56-D9FBC2CBF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C37FB4-0D31-8E39-539A-09C008D3C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962356-E31F-09FE-B63E-5C6AAC226C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4622EF-5E93-C458-E6A3-3C09F5CBF1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71E199-13F2-6C79-C7B8-3237613CC1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A2FAC2-2E52-B42F-3D4F-6AE237EF1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DBCE3-81A5-4AF1-87DB-FBCE222FE459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D67936-91FC-C5BB-129C-54614D5A9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F43D2C-11A2-14F4-A69A-53DD432F4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7F98-A1C9-4EE9-8D15-9217ABC49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031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461A0-4A85-BFDF-729E-7B753299E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E9EEDD-6FD5-2E5D-9157-F7D13FD33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DBCE3-81A5-4AF1-87DB-FBCE222FE459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6D878B-7108-E30F-E9B2-C2FCF5287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B616DC-1E01-BEB1-5610-A3072767D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7F98-A1C9-4EE9-8D15-9217ABC49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988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30098D-46DA-2C30-0149-1DE36D981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DBCE3-81A5-4AF1-87DB-FBCE222FE459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AA6764-699F-ED9E-75F2-F2B98F2DD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B593A1-A673-FCED-76BC-901292298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7F98-A1C9-4EE9-8D15-9217ABC49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55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9621E-B005-6A92-59C9-2BFAC64D9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B3F54-6AF8-E15C-9C3F-680FFA218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C31574-555F-492E-81B8-DA4138062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8C27D8-C58B-EF8E-EA25-72D5DC84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DBCE3-81A5-4AF1-87DB-FBCE222FE459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F3FFE0-912E-FB93-F90E-F05106CD2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6DBF88-1BF2-68C8-A3AB-618924FAF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7F98-A1C9-4EE9-8D15-9217ABC49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911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00E98-4D9A-50E2-7AF4-A17271AF4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040AE8-15DC-55B6-9929-8B64FFE242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F1609C-D404-09AB-EA83-99E3F1EA51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DB3B4F-5803-1A24-944B-5686F5666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DBCE3-81A5-4AF1-87DB-FBCE222FE459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D094C3-3333-455A-BCB2-7F2DD5A65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A69A70-4CF7-DCF5-141E-C370EDC83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D7F98-A1C9-4EE9-8D15-9217ABC49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14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D3C56B-8C70-03E2-AD75-372818AD6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00D010-245C-A083-961B-538211915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3727-0335-0691-1069-C9EF016F11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D1DBCE3-81A5-4AF1-87DB-FBCE222FE459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60B96-523D-0FFA-1DFF-9EB1B4F4B3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D6AB0-FC4A-855D-A618-A19A4DC992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6D7F98-A1C9-4EE9-8D15-9217ABC49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841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1">
            <a:extLst>
              <a:ext uri="{FF2B5EF4-FFF2-40B4-BE49-F238E27FC236}">
                <a16:creationId xmlns:a16="http://schemas.microsoft.com/office/drawing/2014/main" id="{027CB6C8-9895-62CE-06EB-079F6B758A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2683096"/>
              </p:ext>
            </p:extLst>
          </p:nvPr>
        </p:nvGraphicFramePr>
        <p:xfrm>
          <a:off x="838200" y="653475"/>
          <a:ext cx="1051560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168790355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28096937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97624446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96637999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552741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56345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0180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68782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0177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1050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08716295"/>
                  </a:ext>
                </a:extLst>
              </a:tr>
            </a:tbl>
          </a:graphicData>
        </a:graphic>
      </p:graphicFrame>
      <p:graphicFrame>
        <p:nvGraphicFramePr>
          <p:cNvPr id="6" name="Table 2">
            <a:extLst>
              <a:ext uri="{FF2B5EF4-FFF2-40B4-BE49-F238E27FC236}">
                <a16:creationId xmlns:a16="http://schemas.microsoft.com/office/drawing/2014/main" id="{FC531420-B8BF-F4F3-73F6-FC69D3123A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5354254"/>
              </p:ext>
            </p:extLst>
          </p:nvPr>
        </p:nvGraphicFramePr>
        <p:xfrm>
          <a:off x="1356941" y="3197574"/>
          <a:ext cx="8128000" cy="36013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66073317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6218400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51234387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32991123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47513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My text </a:t>
                      </a:r>
                      <a:r>
                        <a:rPr lang="en-US" sz="1200"/>
                        <a:t>HA Center</a:t>
                      </a:r>
                      <a:endParaRPr lang="en-US" sz="1200" dirty="0"/>
                    </a:p>
                  </a:txBody>
                  <a:tcPr marL="360000" marR="360000" marT="360000" marB="36000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4445019"/>
                  </a:ext>
                </a:extLst>
              </a:tr>
              <a:tr h="714531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My text VA Bot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5068915"/>
                  </a:ext>
                </a:extLst>
              </a:tr>
              <a:tr h="64142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My text HA 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124215"/>
                  </a:ext>
                </a:extLst>
              </a:tr>
              <a:tr h="788827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My text HA R VA Bot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458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555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2478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Fabrice Balan</dc:creator>
  <cp:lastModifiedBy>Fabrice Balan</cp:lastModifiedBy>
  <cp:revision>4</cp:revision>
  <dcterms:created xsi:type="dcterms:W3CDTF">2025-02-01T20:54:57Z</dcterms:created>
  <dcterms:modified xsi:type="dcterms:W3CDTF">2025-02-01T23:20:29Z</dcterms:modified>
</cp:coreProperties>
</file>