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3614-8456-44B5-8AFF-1A2F0818F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2E433-D901-4E3B-B873-866C3829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3F10-CED2-4112-AEDC-1641AC6E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7266-E6C7-4787-91BE-8222218D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9D4D-AB23-49BA-A614-E833EFC3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9218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DF84-6396-47C2-B711-3459502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8CE2B-2CE1-49DF-84BA-07A673743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AEA7-E355-46FE-BDB4-A736EBAA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900D-EA62-47C3-A8D2-671618F7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5D57-2BB1-4779-9051-DC169BFB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1949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FBA66-C656-41AE-9F62-00B03CD1D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5CAEC-C07F-41A7-8CF9-0ACB6DF3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F9BD5-7134-4FB0-8EC8-E12642E4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5A7E-8D84-4F04-B2F8-637FE49C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A85A-A9F5-48E0-8955-50674FB8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2264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F936-DBA2-44D3-8B2A-918F47CB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5FDB-97F1-408F-A2FB-3286F00C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99F2-A3DB-40BB-BB2B-4DDEB93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27E0-DD1B-4FFC-AF9E-5BF986F7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1F5B-C74C-4AA4-954C-078C5508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6732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CAF5-6A74-4CCA-B711-04A5F88D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8984B-B5D1-471B-BF64-C75746D1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68B3-C7E9-413D-BFCC-A34113F3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7DEB-F657-4C78-9532-82F7C6C9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F3503-F60F-43E6-9D7F-21BDB355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4292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5D73-AE49-4B11-9940-822E93EC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CC60-73F3-4975-9EC2-313A6C055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DF2C5-A8B0-4BE2-9143-75E9A55B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D29FC-E7A6-4B23-8630-2D1F40EC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EA2DE-882C-4AA6-9E94-5A772652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8F07-6C81-4108-921C-DD21CB5F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9148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1684-654E-4E23-B57D-6C4929A8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B41DF-07CB-4F61-9623-456FCC675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7B0BD-74E3-4D6E-9E96-99724CC50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CB41C-A0CF-4523-8A11-45CCD473A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AECEA-FBB9-44CA-80A3-AA41038AC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CE65A-2CD5-4FA5-AF41-A5F86A8D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A194E-90E4-4F6F-961B-A6D0BEA5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EE810-4B7B-4240-AEF6-5F1849A0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3747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E8C9-86B4-48BE-9187-9BEA4C4F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87E7E-236B-4E06-8FE2-32B43392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C8E0B-D97D-4BC4-90A8-8E6CE137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4B612-763D-42F2-A627-ACD81ED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966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B39D3-2913-4CB3-A843-13467090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05428-D2B3-48BC-AB97-3FD4F9DE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A7E5B-5E7F-44CC-9AD3-4FF7E9C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174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D8BD-DE6D-4496-8D8E-19BA1838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212B-CE15-42C1-9BEA-D81C0FFB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4D601-AC58-4527-8378-FD002481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384C-FC1F-479F-B4A7-93E83951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56619-CFDF-4BB4-B54E-6BEEC7CD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885D8-C532-4E4A-9479-FEEC978A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985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05E3-1C7B-4637-890F-A7950049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F0977-6A76-4ACF-8471-E1762B10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A895-BF8E-48FB-9F74-F0D81A824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2099D-01BD-4724-B3A7-03C8C49E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03648-FF7E-4D29-85A4-3DFC734C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C5ED3-5D95-4CBE-88AE-C2BE279E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7482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6FBEA-F078-4BC5-B0D9-EC51FF05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C8FC-FC83-4B16-8316-DDA0FE84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C694-E50B-4872-81A8-6460134AD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28A5-C2F1-45D5-8E3F-52FF37E03321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7F43-50D2-40C9-B182-C0DDCF3A2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D514-BD93-412C-B5DA-ADA38D710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0807-9231-45DA-B6FB-E09CF9B1FCC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4582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156-0253-4E7A-AE61-887CD51F6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D3AD-A596-4B7B-8F38-F911141EA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4176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Schachabov</dc:creator>
  <cp:lastModifiedBy>Adam Schachabov</cp:lastModifiedBy>
  <cp:revision>1</cp:revision>
  <dcterms:created xsi:type="dcterms:W3CDTF">2020-02-14T19:52:31Z</dcterms:created>
  <dcterms:modified xsi:type="dcterms:W3CDTF">2020-02-14T19:52:36Z</dcterms:modified>
</cp:coreProperties>
</file>