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7A01-5492-4B73-BDDD-D0A95273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E5BE-3022-484C-B493-1CEB0666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693D-224E-4237-9926-67239AE5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A78E-F76E-4A72-A2CC-C04BB452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1809D-54FB-4C4E-B0D6-6578D6DA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6615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0403-3152-4719-8C69-0F0F22E0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0E665-9536-4F75-8266-A9179E7C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DA92-C6C4-4785-BE60-11F8E8C1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F7F-4B6F-40D3-B143-B9F46654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5108-B2BC-46F3-8A6C-ACE466CA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36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EC53D-F609-4794-906F-D4D82421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E67F-643B-461C-B03B-11DDBACE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AA66-34C8-430D-BB0F-C6130355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1122-7E64-4D72-A298-DFA08EC9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662B-9B39-4C92-84B6-1B331FE9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7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60A9-4A36-459B-87E8-C228FCAA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2809-7B16-4806-8410-ED9A14BD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C7B4-7197-4862-B67D-B0DD46B8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85A3-4B59-46C6-B46F-8D8E886F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09C0-D10B-4C2B-B348-91F23E34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0921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E298-6C7F-4AE7-99E8-7B7B9781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1266-D34E-4927-A07B-6275A5CC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8A05-1EBC-4276-B7A4-8DA36905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B3CF-4AC5-4F0B-A814-50AE026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2EF7-E1BF-4D79-A06E-76CBA97D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908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9FE6-8A8C-4823-B423-588E09E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A5AE-87EC-44CF-A138-B3F12C39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65865-88CC-438B-BEFB-C6BD907B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87E0-9232-409C-B60F-EF7C6A85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16405-F962-4996-8DF7-A135792F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DF313-3968-4DC3-A454-70071827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6052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806C-5ECB-452B-BC3A-F246AB6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B398-3571-441D-9D74-20B29C05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31849-AF7A-4BB0-8021-CBFCAB7A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EEE3-12F8-4C71-BA8F-3590C92BF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F4356-D65A-494B-A180-5E39D4BB2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D14E-E256-4E2E-90C5-AF51045C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32E22-AD7C-497F-BB16-03A39E1F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CCFE0-8D0D-42EA-BC7D-338E0E1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7970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6ABC-8C9A-47DC-B74C-BA078118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8B570-9C64-4154-8272-2169B24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35F3-BE7D-447F-9420-861DB166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C497C-F321-4263-9241-3BD11039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84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7881-DE89-4C86-AB6D-B5670611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7C05E-7800-4DD7-992D-6394ABB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9A45-9135-4565-807A-1B4BF173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692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B53A-5C4B-4829-85D5-32D1484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6B73-9AB2-40E2-9B8A-6853D2D9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F257-56C7-41D8-BE80-B8C70867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C967-2495-408C-A80B-E2CD5800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304D-1B7D-438C-BDB6-165FC6D9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B288E-6E70-41F5-80E9-DBD60D95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163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C5E0-B40F-4837-9335-8F692727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C41A-7453-40A1-B54C-770EB60B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AD21-CDE2-4A2B-9D03-55778E9F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503F-866F-4736-A49A-292F4449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416D-8F81-4C97-B1F6-9CD32EF9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33CE2-0547-4EE6-B288-458D1C5C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243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D64E-6A0D-486F-B3D1-3F2D98DD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690DC-B7E8-4351-BB65-7878D0AFC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9E3F-C740-4320-A068-CFC01918D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119F-B088-4110-BD52-19C0490A817D}" type="datetimeFigureOut">
              <a:rPr lang="ru-UA" smtClean="0"/>
              <a:t>14.02.2020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9130-3D3F-4018-A0FC-89EEB754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37B2-58BF-4EB0-A9B9-C35543C01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494C-1E68-4BA8-AF7C-2809C74B2BF5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18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39F4-6AA8-4274-94FF-0CE0705B0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315A9-C751-427C-BDB7-F865B155A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424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Schachabov</dc:creator>
  <cp:lastModifiedBy>Adam Schachabov</cp:lastModifiedBy>
  <cp:revision>1</cp:revision>
  <dcterms:created xsi:type="dcterms:W3CDTF">2020-02-14T20:15:48Z</dcterms:created>
  <dcterms:modified xsi:type="dcterms:W3CDTF">2020-02-14T20:15:54Z</dcterms:modified>
</cp:coreProperties>
</file>