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Bar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9-4B3A-94A3-EFE451A13C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79-4B3A-94A3-EFE451A13C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79-4B3A-94A3-EFE451A13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472640"/>
        <c:axId val="24461120"/>
      </c:barChart>
      <c:catAx>
        <c:axId val="24472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61120"/>
        <c:crosses val="autoZero"/>
        <c:auto val="1"/>
        <c:lblAlgn val="ctr"/>
        <c:lblOffset val="100"/>
        <c:noMultiLvlLbl val="0"/>
      </c:catAx>
      <c:valAx>
        <c:axId val="2446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CA72-ABB2-AFC7-B02A-50A5C92F1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66240-A97D-67F9-9B0A-C2CA8658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1B0F-5036-8ADF-9652-6E6353AF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7D3A-39DE-DA2A-622B-F110330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DF63-C5B1-20C2-D5BA-8FD4AED5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8C7E-3B47-7FF0-8835-6BEBB7DA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18C6F-B76F-72FF-C78B-F2911F9F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4758-4FEB-EFAB-3C76-8932D72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4BA1-A5A5-87E6-5206-1CD97785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EB99A-721A-9121-A711-CEA72A9C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18D39-1F9F-E745-0896-E1027FA2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64530-F853-A7A9-AA03-68E78ABD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B6B3-8D3E-333B-FCA1-BA131944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78B7-0737-60E4-16AF-13B2461A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ADDC-0E2F-C9D1-671A-91A4DE77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B7EF-0636-46BD-5CC3-D9D6893F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9553-3E38-2E23-D9F3-2C2FC237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3371-1428-C430-7161-F2FC880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E8F1-E974-B5F3-3F65-F4D8409C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E468-7901-7DB7-502A-9786FB1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FA36-0839-6F21-1500-5730CC72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0756-1208-1BA3-6A5E-C834A0E8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5608-ED02-E140-3C94-5A0AEF01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1532-0BE5-2CB5-867F-137E770F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3A25-F8F8-A18A-0AB2-4E97960F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9166-636C-CF33-A783-5BDACEA3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DBCC-0030-99B6-87FA-E64BF13EF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3E25C-9CA2-0788-8B6C-7971A123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FA36-8647-786D-EBDF-8CDEB31C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D7C4E-089F-2EA1-421E-787E88E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C734-7A77-ABF0-D5A8-B301E41A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81B2-3D02-4ECE-D0A1-E0F1CA64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0704-FDAF-E057-B1D8-340242E47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BE634-C1AF-388D-401A-8C5298F1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048-4E1F-5AED-1BA4-2B22849F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F8BFE-09EB-B5C4-102D-F95DDBB41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F577-633D-AF48-4346-1DCB4C20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E2E07-D5BB-84F8-525E-C6665E6E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4A5F8-880C-1C82-2F0C-46A89B5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1A05-1ECC-1C79-F93A-26AF7B53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E954C-2E04-CFA6-0CDA-73B9B972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DF58-60DE-18A2-E611-6062EE88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42AB1-2AA8-E00C-9BDB-E2664A23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99B6A-2D47-674D-64AE-E0747D33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21B96-9C6F-BDE0-09B3-A3675181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7F3BF-BBE7-FF2B-BCFA-D9B09964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295-43D6-32F0-A813-C3F71D0C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EC42-27CA-1B20-8589-E86DD6DF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365E-95A0-7918-5A9E-A85C10A9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CAE6D-5379-5B60-D382-D3EBD6F4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7B556-EDB8-F67A-FEB5-F8B733C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C9D0-DC98-16D1-3564-D8DD8856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188B-55EC-E046-5BB6-D2A6E30D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9230-A31D-E72C-F55A-62AAE862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02D1A-A741-2457-ECE9-61D2A6CB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E8C69-A5F4-F6A8-971E-BA81F29C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F3-3849-1CFC-4C68-709CE148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627E3-916C-8504-E4C0-C65A6749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F7CEB-C212-5806-F53E-10A7864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2F3C-E7F6-A1E5-883F-88CC8B40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8B3C-B9C0-ABA6-5E20-694002AC5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4B5C-B33C-4393-9967-052329AC5EF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99C2-C600-D044-7C91-91A4CA52A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04A8-1B70-1648-ADEE-8CBDDD45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0607-1F5C-4C96-9B01-9E6979F01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r Chart 1">
            <a:extLst>
              <a:ext uri="{FF2B5EF4-FFF2-40B4-BE49-F238E27FC236}">
                <a16:creationId xmlns:a16="http://schemas.microsoft.com/office/drawing/2014/main" id="{9CDE7814-A929-0895-E417-D160F2888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293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321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2023-04-16T15:58:07Z</dcterms:created>
  <dcterms:modified xsi:type="dcterms:W3CDTF">2023-04-16T16:07:52Z</dcterms:modified>
</cp:coreProperties>
</file>