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8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01688-4C62-6342-88FB-FF053415D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528BE-082A-EA56-2AA8-389C4C24EE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B223C-A198-96C9-138C-7C665366B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58F9-9C42-434C-942D-F19CBB37421A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71D47-02AB-380D-E50E-19A24C11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D21B4-5D24-9064-E305-FF05CF802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CF7D-ED30-42D0-ACA2-EBA438440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31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F01CC-F8B9-6032-928D-7943BE9A8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DCD436-05CB-C5C0-311C-7F58F4C5C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95CE4-5C9D-5C99-5B5E-D54CB8B2A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58F9-9C42-434C-942D-F19CBB37421A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907DE-BB50-5C6A-CB2D-471867CA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028D7-5EAE-8AE4-1384-C4E85C824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CF7D-ED30-42D0-ACA2-EBA438440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91650A-2E9D-1FEE-0B2D-8EC80A0EF4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AD7D99-67F6-2199-A826-F7ECC9DD3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B9893-3EA6-1D9D-A722-5820CBCD9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58F9-9C42-434C-942D-F19CBB37421A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9344C-F30B-69F3-E9DA-C2546E1A7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1C40A-1562-2937-34C7-8D7FB0D24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CF7D-ED30-42D0-ACA2-EBA438440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5AD00-A05E-897A-BA91-C51C8FAC0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454D6-B88D-80AA-6346-470316345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58F9-9C42-434C-942D-F19CBB37421A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1F98E-7C9E-B59B-E191-616DC19E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02AD3-2B59-B7E3-6A4A-41276C9C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CF7D-ED30-42D0-ACA2-EBA43844048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picture containing pie chart">
            <a:extLst>
              <a:ext uri="{FF2B5EF4-FFF2-40B4-BE49-F238E27FC236}">
                <a16:creationId xmlns:a16="http://schemas.microsoft.com/office/drawing/2014/main" id="{FD70B7D8-271D-28F2-54BE-CCF99B4449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107792"/>
            <a:ext cx="1867930" cy="209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590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756A-5844-EC8F-5B54-45B5F5B2D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F7C77-C387-27E4-9E0E-3C00721FD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11F5F-C1AB-F835-B9DB-9AD1D6661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58F9-9C42-434C-942D-F19CBB37421A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325B8-47A2-A27B-2198-B8185C4A8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82012-EC84-5A72-2D01-933758EAA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CF7D-ED30-42D0-ACA2-EBA438440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1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1ECD6-2351-A9B5-4C77-FEDBA2DE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AB1F6-E708-D765-827D-876B528AE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897C6-B402-A97E-A33F-F3A831E63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12805-FC46-392A-DAC1-D79036B71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58F9-9C42-434C-942D-F19CBB37421A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B5A72-B9AD-0518-A304-80BAC287B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D9DF7-4E76-6614-6C34-BA98B6DCE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CF7D-ED30-42D0-ACA2-EBA438440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96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1550-ACCD-B969-372B-F2249E56E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28D9B-2E46-7719-61B0-A97B06E32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4484A4-8331-34CA-B37C-9D40F31E6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19A7DA-909F-2236-A4E2-418E060BD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E788C9-D087-5C7C-5809-69DC719023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6C864D-37C3-1D7A-3AA8-D29E1DAB6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58F9-9C42-434C-942D-F19CBB37421A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765165-6662-EAE1-C433-B8CD64EE2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82FC5E-4C63-4A12-9F8C-83B4DB3EB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CF7D-ED30-42D0-ACA2-EBA438440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88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1FCC7-C722-2731-C87F-0333592A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C99024-4CED-9817-177F-6F68A5669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58F9-9C42-434C-942D-F19CBB37421A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77F35-0D0A-955E-F462-E655EB2D5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423014-DEFC-2B6D-03B3-DDD30EE3F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CF7D-ED30-42D0-ACA2-EBA438440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DB5DCE-31AC-6A18-0A70-5D391A6DF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58F9-9C42-434C-942D-F19CBB37421A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150D3C-A0CB-1C9D-9FC3-BC3F26E3D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66D1B1-C53F-82D8-CEE4-82BFAABA0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CF7D-ED30-42D0-ACA2-EBA438440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25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FACEF-7087-6407-7484-E9D3CFA49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66A0A-2DB2-EFAE-B928-BE2D1D14A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34A58-9AC4-AE9D-2513-125326E12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6F7F8-ABFB-CFD7-49CC-16EC3FF81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58F9-9C42-434C-942D-F19CBB37421A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9C7AA-8023-BDA4-AFED-67B7DD2EC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9DE35-1D5F-8469-2F6E-D4AB49DE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CF7D-ED30-42D0-ACA2-EBA438440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64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DCD27-376E-8A7E-44BF-380929249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02ABBB-179B-32EB-8D9C-19D0733BAE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53D23-BAF1-2793-649D-BA99C6A0F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88572-021B-CFD8-4447-8997855C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58F9-9C42-434C-942D-F19CBB37421A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AB608-1F49-8CA9-B844-92EBD2F33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CC23A-CDE4-26E5-D245-AF2B00F29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CF7D-ED30-42D0-ACA2-EBA438440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06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153A4A-36CE-3F42-5AE6-90DE0072C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4F365-D0A8-F664-159A-750A73977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84E67-0941-5547-DB4B-905F558C7D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D58F9-9C42-434C-942D-F19CBB37421A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BC003-C670-228E-2826-8CF0BAA4E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76B4E-E2E2-976E-59FF-B0277CEAD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7CF7D-ED30-42D0-ACA2-EBA438440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64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DE4B6-5485-F5D6-59FA-E6559DC043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D3F6E-E39C-CB89-1C19-D81AE76203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16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Shakhabov</dc:creator>
  <cp:lastModifiedBy>Adam Shakhabov</cp:lastModifiedBy>
  <cp:revision>2</cp:revision>
  <dcterms:created xsi:type="dcterms:W3CDTF">2022-11-27T14:07:30Z</dcterms:created>
  <dcterms:modified xsi:type="dcterms:W3CDTF">2022-11-27T14:09:00Z</dcterms:modified>
</cp:coreProperties>
</file>