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E1A-1928-594C-42AE-4CF5D2E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50D8-D0A0-5CB6-68F2-36E4CC73C2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 rot="16918412">
            <a:off x="7386078" y="2813572"/>
            <a:ext cx="2594013" cy="505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Y" dirty="0"/>
              <a:t>Testing a lot of text in here</a:t>
            </a:r>
          </a:p>
        </p:txBody>
      </p:sp>
    </p:spTree>
    <p:extLst>
      <p:ext uri="{BB962C8B-B14F-4D97-AF65-F5344CB8AC3E}">
        <p14:creationId xmlns:p14="http://schemas.microsoft.com/office/powerpoint/2010/main" val="3720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0848" imgH="323743" progId="Word.Document.12">
                  <p:embed/>
                </p:oleObj>
              </mc:Choice>
              <mc:Fallback>
                <p:oleObj name="Document" r:id="rId3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85640" imgH="372960" progId="Package">
                  <p:embed/>
                </p:oleObj>
              </mc:Choice>
              <mc:Fallback>
                <p:oleObj name="Packager Shell Object" showAsIcon="1" r:id="rId5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75F6D-C206-DDCF-6ABB-92FBA8732C70}"/>
              </a:ext>
            </a:extLst>
          </p:cNvPr>
          <p:cNvSpPr/>
          <p:nvPr/>
        </p:nvSpPr>
        <p:spPr>
          <a:xfrm>
            <a:off x="4079019" y="2888859"/>
            <a:ext cx="3053301" cy="15956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7" name="SolidSchemeAlpha">
            <a:extLst>
              <a:ext uri="{FF2B5EF4-FFF2-40B4-BE49-F238E27FC236}">
                <a16:creationId xmlns:a16="http://schemas.microsoft.com/office/drawing/2014/main" id="{A170A595-365E-55E8-BAEE-AE01216A6FF9}"/>
              </a:ext>
            </a:extLst>
          </p:cNvPr>
          <p:cNvSpPr/>
          <p:nvPr/>
        </p:nvSpPr>
        <p:spPr>
          <a:xfrm>
            <a:off x="741459" y="3324294"/>
            <a:ext cx="3053301" cy="1595677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8" name="SolidSchemeLumDark">
            <a:extLst>
              <a:ext uri="{FF2B5EF4-FFF2-40B4-BE49-F238E27FC236}">
                <a16:creationId xmlns:a16="http://schemas.microsoft.com/office/drawing/2014/main" id="{8B97F3E0-C890-DC96-241B-1BCF684867B1}"/>
              </a:ext>
            </a:extLst>
          </p:cNvPr>
          <p:cNvSpPr/>
          <p:nvPr/>
        </p:nvSpPr>
        <p:spPr>
          <a:xfrm>
            <a:off x="6877878" y="2049808"/>
            <a:ext cx="1781092" cy="7092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  <p:sp>
        <p:nvSpPr>
          <p:cNvPr id="9" name="SolidSchemeLumLight">
            <a:extLst>
              <a:ext uri="{FF2B5EF4-FFF2-40B4-BE49-F238E27FC236}">
                <a16:creationId xmlns:a16="http://schemas.microsoft.com/office/drawing/2014/main" id="{E4DE2004-7A02-ACAF-6306-BC60147D568C}"/>
              </a:ext>
            </a:extLst>
          </p:cNvPr>
          <p:cNvSpPr/>
          <p:nvPr/>
        </p:nvSpPr>
        <p:spPr>
          <a:xfrm>
            <a:off x="7284720" y="3091736"/>
            <a:ext cx="1781092" cy="709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 dirty="0"/>
          </a:p>
        </p:txBody>
      </p:sp>
      <p:sp>
        <p:nvSpPr>
          <p:cNvPr id="10" name="SolidFillAlpha">
            <a:extLst>
              <a:ext uri="{FF2B5EF4-FFF2-40B4-BE49-F238E27FC236}">
                <a16:creationId xmlns:a16="http://schemas.microsoft.com/office/drawing/2014/main" id="{CC401CA3-9AB5-CEA7-8FE4-049EE05BBC54}"/>
              </a:ext>
            </a:extLst>
          </p:cNvPr>
          <p:cNvSpPr/>
          <p:nvPr/>
        </p:nvSpPr>
        <p:spPr>
          <a:xfrm>
            <a:off x="7132320" y="1565404"/>
            <a:ext cx="1301099" cy="709295"/>
          </a:xfrm>
          <a:prstGeom prst="rect">
            <a:avLst/>
          </a:prstGeom>
          <a:solidFill>
            <a:srgbClr val="FF0000">
              <a:alpha val="8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29</Words>
  <Application>Microsoft Macintosh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Ricardo Szyfer</cp:lastModifiedBy>
  <cp:revision>82</cp:revision>
  <dcterms:modified xsi:type="dcterms:W3CDTF">2023-08-14T14:17:13Z</dcterms:modified>
  <dc:language>en-US</dc:language>
</cp:coreProperties>
</file>