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B6A-31AC-4D54-98D5-F6FEF00F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8317-E753-42C7-9E4B-2F81147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B1A-3A00-4E2C-8902-582352FC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88F8-EAFE-4553-80F4-6FB1FA7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E238B131-4CA9-4683-B792-358896646F69}"/>
              </a:ext>
            </a:extLst>
          </p:cNvPr>
          <p:cNvSpPr/>
          <p:nvPr userDrawn="1"/>
        </p:nvSpPr>
        <p:spPr>
          <a:xfrm>
            <a:off x="1524000" y="2651760"/>
            <a:ext cx="1750423" cy="63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AutoShape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92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C5F6-A240-479C-A21D-6A41070F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0DDB-B848-46C3-8073-5031E811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6D9D-0FA7-428F-9A2A-16F4F2AF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F4694-1E0F-46EC-B9D3-F00FC17D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CDBD-3204-4EF7-919E-F303BB2A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39F83-A961-4DCB-99DA-4E29C9591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12A-31EF-42CE-8A15-EE3F49BB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9A68-424C-4C76-AFE4-4B7CAD63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C2F-70C3-4FF7-8BAA-7AE439B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470C-008F-4996-B9C2-A18617E1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2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9EC4-E886-4721-8E98-3823ECC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FCB5-7EA5-4E99-B3B6-37395BE2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B22-275C-41E0-BE08-C45DBE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41D5-3E64-462F-AD5C-183D0807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E66A-2758-4FB2-905B-0E7FD62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637-1899-4397-8C34-02200CB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85C6-6CC7-4EF2-872D-526CDF3F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7738-B0AA-4B95-8020-FC5C30D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67-A1F2-4F7C-BAA8-82B06DD7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7EB-461B-4AA7-8EB4-82096110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0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B3D-22D2-4094-BB89-0693358B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30F7-8987-4451-91BE-4FE68933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1F6A-AE04-4F66-8957-6A7B58B2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4550-FF54-4FFD-ABF0-D9E172B9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D49A-3634-4E2B-82E1-D4075F11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FB42-BB38-4925-82C3-2EF9088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77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8A7B-7CD6-418D-80D9-6FB08FDE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3EBB-403D-4B13-815C-5AE769CE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0823-7478-4AE4-8EAB-BFF29171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DB91E-4E58-4A54-81C4-F1AA1DBAF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39B02-1010-44F2-9ACF-8BD44469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D5162-B7A9-4D52-A93E-B385B12F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E91E-E5CA-4E4F-B8EF-272FBA11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6AD3-6589-4F77-94A0-35AAC8F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DE3-E8F3-4CD0-B4B7-F2DEEFD1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71056-CE7F-4F17-909C-AC02F32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7DE6-2259-466F-9D36-43E99D16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79019-3052-4935-818E-EF1FD8D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6B5FA-3DC6-451B-A04F-C466FAD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AF7C4-4A23-48A2-9272-B73D8A8D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9F7-77A2-4B69-A56C-12B9869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4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866-E1AC-42F4-B73D-A01AE1F1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48E-C087-4D37-9EA7-184B614E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8DB7-4017-46A2-89B6-3C0EC5CD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7FFD-E7E1-4BD8-AF3E-4F9D00E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284A-B9BE-478E-AEA0-402E82B9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2A4F-0961-45A0-8DE2-606465D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5E6-057F-449E-8137-BE3BF5D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5D874-FEFF-4393-9520-50C5A38D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6AADA-06CF-484E-8312-2D32EFCF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3F41-F2B6-4855-8298-2E10949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AF96-E3F4-4775-B42F-217879C8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39EAE-3582-4BD5-B539-D6146215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8379-5E36-40EF-817D-49D0E018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6FAE-DE16-40C8-A567-8E04B766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1D98-78C0-4636-B978-80F082D40D27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6D973-9291-4F86-9C5B-88A2F618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B69F-1D2B-46B7-9145-9ED4DB9E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4F07-665E-4166-BD13-2CF20A27D8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768160CE-6935-41EC-B4E4-031978912516}"/>
              </a:ext>
            </a:extLst>
          </p:cNvPr>
          <p:cNvSpPr/>
          <p:nvPr userDrawn="1"/>
        </p:nvSpPr>
        <p:spPr>
          <a:xfrm>
            <a:off x="838200" y="5731098"/>
            <a:ext cx="1296473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AutoShape 1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3734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>
            <a:extLst>
              <a:ext uri="{FF2B5EF4-FFF2-40B4-BE49-F238E27FC236}">
                <a16:creationId xmlns:a16="http://schemas.microsoft.com/office/drawing/2014/main" id="{91682A3C-87D5-57F2-2879-41DCDE01DB5B}"/>
              </a:ext>
            </a:extLst>
          </p:cNvPr>
          <p:cNvSpPr/>
          <p:nvPr/>
        </p:nvSpPr>
        <p:spPr>
          <a:xfrm>
            <a:off x="3401426" y="1469710"/>
            <a:ext cx="1544048" cy="77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AutoShape 7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D8F62EC-BD3A-5A00-46D5-5D68FA7ADE24}"/>
              </a:ext>
            </a:extLst>
          </p:cNvPr>
          <p:cNvSpPr/>
          <p:nvPr/>
        </p:nvSpPr>
        <p:spPr>
          <a:xfrm>
            <a:off x="1567544" y="1469710"/>
            <a:ext cx="1544048" cy="77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AutoShape 6</a:t>
            </a:r>
            <a:endParaRPr lang="de-DE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C3EBF4F-38A3-BA76-A3A4-CC4C596DF032}"/>
              </a:ext>
            </a:extLst>
          </p:cNvPr>
          <p:cNvSpPr/>
          <p:nvPr/>
        </p:nvSpPr>
        <p:spPr>
          <a:xfrm>
            <a:off x="4106634" y="159201"/>
            <a:ext cx="1574319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AutoShape 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Some text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5FA7840-6F2F-A79C-886E-1C69F70F68F2}"/>
              </a:ext>
            </a:extLst>
          </p:cNvPr>
          <p:cNvSpPr/>
          <p:nvPr/>
        </p:nvSpPr>
        <p:spPr>
          <a:xfrm>
            <a:off x="179614" y="1459244"/>
            <a:ext cx="1098096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4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E38D920-4C86-554B-0217-17B187DC0326}"/>
              </a:ext>
            </a:extLst>
          </p:cNvPr>
          <p:cNvSpPr/>
          <p:nvPr/>
        </p:nvSpPr>
        <p:spPr>
          <a:xfrm>
            <a:off x="2837089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504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Some</a:t>
            </a:r>
            <a:r>
              <a:rPr lang="en-US" sz="1100" dirty="0">
                <a:solidFill>
                  <a:schemeClr val="tx1"/>
                </a:solidFill>
              </a:rPr>
              <a:t> text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24BCD5D-3ECC-4A20-8C4D-E5C41D193BE9}"/>
              </a:ext>
            </a:extLst>
          </p:cNvPr>
          <p:cNvSpPr/>
          <p:nvPr/>
        </p:nvSpPr>
        <p:spPr>
          <a:xfrm>
            <a:off x="1567543" y="159201"/>
            <a:ext cx="1098096" cy="57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AutoShape 2</a:t>
            </a:r>
            <a:endParaRPr lang="de-DE" sz="1100" dirty="0">
              <a:solidFill>
                <a:schemeClr val="tx1"/>
              </a:solidFill>
            </a:endParaRPr>
          </a:p>
        </p:txBody>
      </p:sp>
      <p:sp useBgFill="1">
        <p:nvSpPr>
          <p:cNvPr id="4" name="AutoShape 1">
            <a:extLst>
              <a:ext uri="{FF2B5EF4-FFF2-40B4-BE49-F238E27FC236}">
                <a16:creationId xmlns:a16="http://schemas.microsoft.com/office/drawing/2014/main" id="{E96781AD-8EE5-4166-9707-B5CE94082EC3}"/>
              </a:ext>
            </a:extLst>
          </p:cNvPr>
          <p:cNvSpPr/>
          <p:nvPr/>
        </p:nvSpPr>
        <p:spPr>
          <a:xfrm>
            <a:off x="179614" y="159202"/>
            <a:ext cx="1216479" cy="57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AutoShape 1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2313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Adam Shakhabov</cp:lastModifiedBy>
  <cp:revision>18</cp:revision>
  <dcterms:created xsi:type="dcterms:W3CDTF">2022-09-11T13:15:41Z</dcterms:created>
  <dcterms:modified xsi:type="dcterms:W3CDTF">2022-11-18T13:17:21Z</dcterms:modified>
</cp:coreProperties>
</file>