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2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2B6A-31AC-4D54-98D5-F6FEF00FC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33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18317-E753-42C7-9E4B-2F8114790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FAB1A-3A00-4E2C-8902-582352FC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D88F8-EAFE-4553-80F4-6FB1FA75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  <p:sp>
        <p:nvSpPr>
          <p:cNvPr id="9" name="AutoShape 1">
            <a:extLst>
              <a:ext uri="{FF2B5EF4-FFF2-40B4-BE49-F238E27FC236}">
                <a16:creationId xmlns:a16="http://schemas.microsoft.com/office/drawing/2014/main" id="{E238B131-4CA9-4683-B792-358896646F69}"/>
              </a:ext>
            </a:extLst>
          </p:cNvPr>
          <p:cNvSpPr/>
          <p:nvPr userDrawn="1"/>
        </p:nvSpPr>
        <p:spPr>
          <a:xfrm>
            <a:off x="1524000" y="2651760"/>
            <a:ext cx="1750423" cy="63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AutoShape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992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C5F6-A240-479C-A21D-6A41070F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B0DDB-B848-46C3-8073-5031E811C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6D9D-0FA7-428F-9A2A-16F4F2AF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F4694-1E0F-46EC-B9D3-F00FC17D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ACDBD-3204-4EF7-919E-F303BB2A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5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39F83-A961-4DCB-99DA-4E29C9591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B412A-31EF-42CE-8A15-EE3F49BB1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59A68-424C-4C76-AFE4-4B7CAD63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1AC2F-70C3-4FF7-8BAA-7AE439B3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C470C-008F-4996-B9C2-A18617E1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24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9EC4-E886-4721-8E98-3823ECCD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BFCB5-7EA5-4E99-B3B6-37395BE2D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6B22-275C-41E0-BE08-C45DBEBF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A41D5-3E64-462F-AD5C-183D0807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1E66A-2758-4FB2-905B-0E7FD624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11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2637-1899-4397-8C34-02200CB3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C85C6-6CC7-4EF2-872D-526CDF3F9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77738-B0AA-4B95-8020-FC5C30DFB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83067-A1F2-4F7C-BAA8-82B06DD7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7C7EB-461B-4AA7-8EB4-82096110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09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BB3D-22D2-4094-BB89-0693358B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A30F7-8987-4451-91BE-4FE689337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D1F6A-AE04-4F66-8957-6A7B58B2C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74550-FF54-4FFD-ABF0-D9E172B9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8D49A-3634-4E2B-82E1-D4075F11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0FB42-BB38-4925-82C3-2EF90882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77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8A7B-7CD6-418D-80D9-6FB08FDE1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3EBB-403D-4B13-815C-5AE769CEF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90823-7478-4AE4-8EAB-BFF291710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DB91E-4E58-4A54-81C4-F1AA1DBAF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39B02-1010-44F2-9ACF-8BD444699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D5162-B7A9-4D52-A93E-B385B12F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FE91E-E5CA-4E4F-B8EF-272FBA11A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C6AD3-6589-4F77-94A0-35AAC8F0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44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6DE3-E8F3-4CD0-B4B7-F2DEEFD1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71056-CE7F-4F17-909C-AC02F32C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67DE6-2259-466F-9D36-43E99D16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79019-3052-4935-818E-EF1FD8D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18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6B5FA-3DC6-451B-A04F-C466FAD47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AF7C4-4A23-48A2-9272-B73D8A8D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779F7-77A2-4B69-A56C-12B98695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42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C866-E1AC-42F4-B73D-A01AE1F1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C48E-C087-4D37-9EA7-184B614E3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F8DB7-4017-46A2-89B6-3C0EC5CD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27FFD-E7E1-4BD8-AF3E-4F9D00EF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5284A-B9BE-478E-AEA0-402E82B9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32A4F-0961-45A0-8DE2-606465D8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45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A5E6-057F-449E-8137-BE3BF5D43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15D874-FEFF-4393-9520-50C5A38D5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6AADA-06CF-484E-8312-2D32EFCFF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F3F41-F2B6-4855-8298-2E10949C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2AF96-E3F4-4775-B42F-217879C8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39EAE-3582-4BD5-B539-D6146215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07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A8379-5E36-40EF-817D-49D0E018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B6FAE-DE16-40C8-A567-8E04B7661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A1D98-78C0-4636-B978-80F082D40D27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6D973-9291-4F86-9C5B-88A2F6184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CB69F-1D2B-46B7-9145-9ED4DB9E6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  <p:sp>
        <p:nvSpPr>
          <p:cNvPr id="7" name="AutoShape 1">
            <a:extLst>
              <a:ext uri="{FF2B5EF4-FFF2-40B4-BE49-F238E27FC236}">
                <a16:creationId xmlns:a16="http://schemas.microsoft.com/office/drawing/2014/main" id="{768160CE-6935-41EC-B4E4-031978912516}"/>
              </a:ext>
            </a:extLst>
          </p:cNvPr>
          <p:cNvSpPr/>
          <p:nvPr userDrawn="1"/>
        </p:nvSpPr>
        <p:spPr>
          <a:xfrm>
            <a:off x="838200" y="5731098"/>
            <a:ext cx="1296473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AutoShape 1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53734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24BCD5D-3ECC-4A20-8C4D-E5C41D193BE9}"/>
              </a:ext>
            </a:extLst>
          </p:cNvPr>
          <p:cNvSpPr/>
          <p:nvPr/>
        </p:nvSpPr>
        <p:spPr>
          <a:xfrm>
            <a:off x="1567543" y="159201"/>
            <a:ext cx="1098096" cy="571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AutoShape 2</a:t>
            </a:r>
            <a:endParaRPr lang="de-DE" sz="1100" dirty="0">
              <a:solidFill>
                <a:schemeClr val="tx1"/>
              </a:solidFill>
            </a:endParaRPr>
          </a:p>
        </p:txBody>
      </p:sp>
      <p:sp useBgFill="1">
        <p:nvSpPr>
          <p:cNvPr id="4" name="AutoShape 1">
            <a:extLst>
              <a:ext uri="{FF2B5EF4-FFF2-40B4-BE49-F238E27FC236}">
                <a16:creationId xmlns:a16="http://schemas.microsoft.com/office/drawing/2014/main" id="{E96781AD-8EE5-4166-9707-B5CE94082EC3}"/>
              </a:ext>
            </a:extLst>
          </p:cNvPr>
          <p:cNvSpPr/>
          <p:nvPr/>
        </p:nvSpPr>
        <p:spPr>
          <a:xfrm>
            <a:off x="179614" y="159202"/>
            <a:ext cx="1216479" cy="571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AutoShape 1</a:t>
            </a:r>
            <a:endParaRPr lang="de-DE" sz="1200" dirty="0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3E38D920-4C86-554B-0217-17B187DC0326}"/>
              </a:ext>
            </a:extLst>
          </p:cNvPr>
          <p:cNvSpPr/>
          <p:nvPr/>
        </p:nvSpPr>
        <p:spPr>
          <a:xfrm>
            <a:off x="2837089" y="159201"/>
            <a:ext cx="1098096" cy="571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504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Some</a:t>
            </a:r>
            <a:r>
              <a:rPr lang="en-US" sz="1100" dirty="0">
                <a:solidFill>
                  <a:schemeClr val="tx1"/>
                </a:solidFill>
              </a:rPr>
              <a:t> text</a:t>
            </a:r>
            <a:endParaRPr lang="de-DE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13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Shakhabov, Adam (ext)</dc:creator>
  <cp:lastModifiedBy>Adam Shakhabov</cp:lastModifiedBy>
  <cp:revision>9</cp:revision>
  <dcterms:created xsi:type="dcterms:W3CDTF">2022-09-11T13:15:41Z</dcterms:created>
  <dcterms:modified xsi:type="dcterms:W3CDTF">2022-11-06T12:15:29Z</dcterms:modified>
</cp:coreProperties>
</file>