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BE7B9E51-97B6-46FC-A0B8-5CF74AD99BFD}">
          <p14:sldIdLst>
            <p14:sldId id="256"/>
          </p14:sldIdLst>
        </p14:section>
        <p14:section name="Section 2" id="{E81A0281-9FE9-46F9-80CA-71F56F042F1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A5C1-FF59-478F-A216-1B3BDF75519A}" type="datetimeFigureOut">
              <a:rPr lang="ru-UA" smtClean="0"/>
              <a:t>08/20/2024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BD69-27AA-4140-81F9-A8C50E416D7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23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BD69-27AA-4140-81F9-A8C50E416D7C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6361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4A3-0A55-42A0-986A-C22F54E0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D802A7-BDF2-4258-86E5-DD6A113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F1EA-A28E-4D68-96FE-34F62A372CDB}" type="datetime1">
              <a:rPr lang="ru-UA" smtClean="0"/>
              <a:t>08/20/2024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53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687462-8A11-4DF1-ADF0-A9226E37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DF2F-4147-4231-9A8F-F7CA15E6680D}" type="datetime1">
              <a:rPr lang="ru-UA" smtClean="0"/>
              <a:t>08/20/2024</a:t>
            </a:fld>
            <a:endParaRPr lang="ru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40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LID4096"/>
          </a:p>
        </p:txBody>
      </p:sp>
      <p:sp>
        <p:nvSpPr>
          <p:cNvPr id="37" name="CustomShape 2"/>
          <p:cNvSpPr/>
          <p:nvPr/>
        </p:nvSpPr>
        <p:spPr>
          <a:xfrm>
            <a:off x="3383280" y="1737360"/>
            <a:ext cx="20116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P1t1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P1t2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93CAC0-24C9-4DB4-B329-FB89EEB5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F98C-A836-4DD5-B3E3-3C266B70917C}" type="datetime1">
              <a:rPr lang="ru-UA" smtClean="0"/>
              <a:t>08/20/2024</a:t>
            </a:fld>
            <a:endParaRPr lang="ru-UA"/>
          </a:p>
        </p:txBody>
      </p:sp>
      <p:sp>
        <p:nvSpPr>
          <p:cNvPr id="2" name="AutoShape 1">
            <a:extLst>
              <a:ext uri="{FF2B5EF4-FFF2-40B4-BE49-F238E27FC236}">
                <a16:creationId xmlns:a16="http://schemas.microsoft.com/office/drawing/2014/main" id="{621E3B70-8387-42D7-B0B4-24E10C592882}"/>
              </a:ext>
            </a:extLst>
          </p:cNvPr>
          <p:cNvSpPr/>
          <p:nvPr/>
        </p:nvSpPr>
        <p:spPr>
          <a:xfrm>
            <a:off x="1433383" y="308919"/>
            <a:ext cx="920579" cy="5128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AutoShape 1</a:t>
            </a:r>
            <a:endParaRPr lang="de-D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Shakhabov</cp:lastModifiedBy>
  <cp:revision>10</cp:revision>
  <dcterms:modified xsi:type="dcterms:W3CDTF">2024-08-20T18:43:58Z</dcterms:modified>
  <dc:language>en-US</dc:language>
</cp:coreProperties>
</file>