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"/>
  </p:notesMasterIdLst>
  <p:sldIdLst>
    <p:sldId id="268" r:id="rId2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67" autoAdjust="0"/>
    <p:restoredTop sz="91615" autoAdjust="0"/>
  </p:normalViewPr>
  <p:slideViewPr>
    <p:cSldViewPr>
      <p:cViewPr varScale="1">
        <p:scale>
          <a:sx n="141" d="100"/>
          <a:sy n="141" d="100"/>
        </p:scale>
        <p:origin x="1050" y="13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28CD2-8F93-47E8-B073-D87936D353F8}" type="datetimeFigureOut">
              <a:rPr lang="en-US" smtClean="0"/>
              <a:pPr/>
              <a:t>16-Dec-24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2CE9E-872E-4DC6-B0FC-ED936F0F6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Rectangle"/>
          <p:cNvSpPr/>
          <p:nvPr userDrawn="1"/>
        </p:nvSpPr>
        <p:spPr>
          <a:xfrm>
            <a:off x="457200" y="533400"/>
            <a:ext cx="90678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766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 userDrawn="1"/>
        </p:nvSpPr>
        <p:spPr>
          <a:xfrm>
            <a:off x="457200" y="533400"/>
            <a:ext cx="90678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65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429000" y="7391400"/>
            <a:ext cx="3124200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[Classification]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429000" y="0"/>
            <a:ext cx="3124200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[Classification]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01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7" r:id="rId2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1"/>
          <p:cNvSpPr>
            <a:spLocks noChangeArrowheads="1"/>
          </p:cNvSpPr>
          <p:nvPr/>
        </p:nvSpPr>
        <p:spPr bwMode="auto">
          <a:xfrm>
            <a:off x="533400" y="2514600"/>
            <a:ext cx="8839199" cy="1981200"/>
          </a:xfrm>
          <a:prstGeom prst="rect">
            <a:avLst/>
          </a:prstGeom>
          <a:solidFill>
            <a:srgbClr val="00487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latin typeface="Arial Narrow" pitchFamily="34" charset="0"/>
              </a:rPr>
              <a:t>			     Slide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105176"/>
      </p:ext>
    </p:extLst>
  </p:cSld>
  <p:clrMapOvr>
    <a:masterClrMapping/>
  </p:clrMapOvr>
</p:sld>
</file>

<file path=ppt/theme/theme1.xml><?xml version="1.0" encoding="utf-8"?>
<a:theme xmlns:a="http://schemas.openxmlformats.org/drawingml/2006/main" name="Body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Body_Layout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[#SlideInfo#]</dc:title>
  <dc:creator>Larry Alejo</dc:creator>
  <cp:lastModifiedBy>Adam Shakhabov</cp:lastModifiedBy>
  <cp:revision>19</cp:revision>
  <dcterms:created xsi:type="dcterms:W3CDTF">2013-05-28T03:27:53Z</dcterms:created>
  <dcterms:modified xsi:type="dcterms:W3CDTF">2024-12-16T08:47:31Z</dcterms:modified>
</cp:coreProperties>
</file>