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65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78714-879C-3945-7300-A29A43260C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3FF204-1DB4-D46E-89FF-9C31A1A701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52D0B-A64F-F348-E254-7E0862DD2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04C1E-DC2A-45DF-9C25-8496FC229A27}" type="datetimeFigureOut">
              <a:rPr lang="en-US" smtClean="0"/>
              <a:t>23-Nov-24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4FD3C-31D1-D409-C1D0-F02779CB4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DF9E6-2199-EFA0-C059-B1588E65F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FDAC-87EF-46FC-89E4-8921EE358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643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597FD-197F-6499-3E35-7419E729F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440C78-4423-6473-A8C5-343C585A85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6A785-482A-1FE5-05EC-ACF8F4E1F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04C1E-DC2A-45DF-9C25-8496FC229A27}" type="datetimeFigureOut">
              <a:rPr lang="en-US" smtClean="0"/>
              <a:t>23-Nov-24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F220C-98E0-010F-EFBB-A8D89E970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B601F-3EF6-94B3-FFCC-6D33C9580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FDAC-87EF-46FC-89E4-8921EE358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985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41541D-966E-34E8-A5A1-A68CB4A485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A433C2-2D11-BCE8-91B2-8DD04502FF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CF9EDC-3312-D23F-B2E3-BBE96C109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04C1E-DC2A-45DF-9C25-8496FC229A27}" type="datetimeFigureOut">
              <a:rPr lang="en-US" smtClean="0"/>
              <a:t>23-Nov-24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3C5EA-9F75-44F5-5FA7-9DA6208CD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E28ED-145C-C6AC-2B21-AC87937B7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FDAC-87EF-46FC-89E4-8921EE358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524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55A64-5262-B3E6-663A-2922F8DF8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A8431-F6E4-546A-2C5F-964A569B8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186C7-F632-B0B9-1D88-D07CD17F1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04C1E-DC2A-45DF-9C25-8496FC229A27}" type="datetimeFigureOut">
              <a:rPr lang="en-US" smtClean="0"/>
              <a:t>23-Nov-24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FB332-D595-EF1B-8533-26A5BB967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8F52A8-EE74-D2FE-523B-03B1A594A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FDAC-87EF-46FC-89E4-8921EE358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455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1DDA5-8CC0-4014-6B36-4D0787E11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3B2203-E2CA-1AD0-049C-56F9BBAF7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277F6-8299-32DF-B30E-C0049462A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04C1E-DC2A-45DF-9C25-8496FC229A27}" type="datetimeFigureOut">
              <a:rPr lang="en-US" smtClean="0"/>
              <a:t>23-Nov-24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90E6F-891C-4A98-0494-6E64FEE48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3CAB8D-A263-4DDE-415C-2F1BB73C3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FDAC-87EF-46FC-89E4-8921EE358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243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C50B5-1823-98A5-3833-43513A41D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46E32-A86A-0CB1-AF45-6861F303FD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4130CB-0A44-339D-CCFC-8FE418C097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146DF2-44B1-26A7-3AB8-739A76378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04C1E-DC2A-45DF-9C25-8496FC229A27}" type="datetimeFigureOut">
              <a:rPr lang="en-US" smtClean="0"/>
              <a:t>23-Nov-24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B732AC-780D-28F9-A8DB-21CDF116A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580A92-BB8A-281A-6837-795232D36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FDAC-87EF-46FC-89E4-8921EE358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041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692A4-2DC1-F32D-3F7A-F194CCF11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8F51E8-F1A8-7791-8876-5C672B1C78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AC5038-1E39-16B0-B0FD-D00539DADD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48639B-04F4-668E-B755-CD3C057638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380988-2AFD-854D-919A-EFEAC17C75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1E9248-A158-FE95-F04B-0B14D77C8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04C1E-DC2A-45DF-9C25-8496FC229A27}" type="datetimeFigureOut">
              <a:rPr lang="en-US" smtClean="0"/>
              <a:t>23-Nov-24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A1251F-AFF9-48B7-9B92-70A533DC8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46566F-CF69-B93F-5052-C0AFA2931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FDAC-87EF-46FC-89E4-8921EE358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977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5E867-9539-40BC-A15F-D8D321FC5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C21E2E-9254-8E9C-8D6F-A700B6DE1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04C1E-DC2A-45DF-9C25-8496FC229A27}" type="datetimeFigureOut">
              <a:rPr lang="en-US" smtClean="0"/>
              <a:t>23-Nov-24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EF103D-D4C2-DC0F-B22A-FF12791F6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F45FB6-B9C6-67AD-497F-E948E836B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FDAC-87EF-46FC-89E4-8921EE358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105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77670B-37C8-33F8-2088-BA675E20D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04C1E-DC2A-45DF-9C25-8496FC229A27}" type="datetimeFigureOut">
              <a:rPr lang="en-US" smtClean="0"/>
              <a:t>23-Nov-24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5AB8A3-47EF-5DFA-A4CC-4EF9BAD02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369DD9-5CC6-521F-BEA1-3C7D6A803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FDAC-87EF-46FC-89E4-8921EE358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684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85714-68B1-2F73-DD3C-38B730CC1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DC4A7-756D-C705-DC49-CC7D7D38B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8E1776-ABF2-B436-7452-75E6467B50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617117-B4B8-8715-2197-D2A3E1052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04C1E-DC2A-45DF-9C25-8496FC229A27}" type="datetimeFigureOut">
              <a:rPr lang="en-US" smtClean="0"/>
              <a:t>23-Nov-24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DE1CB-49CB-21C6-C361-457466F31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DB7CF6-2000-CB5A-244E-7A7B9A742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FDAC-87EF-46FC-89E4-8921EE358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850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10A66-3479-57DA-7204-19DDD5EB0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099944-D26F-8C0E-4B1D-42063A60DD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F4E398-CEDA-5D83-8D8A-DE01F480AC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A57687-F49F-8DE9-64F2-817E6DF59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04C1E-DC2A-45DF-9C25-8496FC229A27}" type="datetimeFigureOut">
              <a:rPr lang="en-US" smtClean="0"/>
              <a:t>23-Nov-24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1E10E4-D0A6-879D-C7D6-A1F41D779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5E9F5B-9C7B-7D90-C3F4-983883102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FDAC-87EF-46FC-89E4-8921EE358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68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B947DC-8977-908A-3C50-6DA2E1DC4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D1C36-E81F-61C2-CEBA-2D8C4A42D6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53149-9EC9-F8B7-7C27-0D9F818594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04C1E-DC2A-45DF-9C25-8496FC229A27}" type="datetimeFigureOut">
              <a:rPr lang="en-US" smtClean="0"/>
              <a:t>23-Nov-24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12FB88-17C0-EB0A-92B5-5DD9C2AF05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E6A2E-02DF-F01E-8343-3F8C4EC1D9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3FDAC-87EF-46FC-89E4-8921EE358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843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1">
            <a:extLst>
              <a:ext uri="{FF2B5EF4-FFF2-40B4-BE49-F238E27FC236}">
                <a16:creationId xmlns:a16="http://schemas.microsoft.com/office/drawing/2014/main" id="{8A5E5D24-EA27-0CB8-EDC9-42ADC01002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901413"/>
              </p:ext>
            </p:extLst>
          </p:nvPr>
        </p:nvGraphicFramePr>
        <p:xfrm>
          <a:off x="2032000" y="719666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51076798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4129065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Cell 0,0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7434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5949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Shakhabov</dc:creator>
  <cp:lastModifiedBy>Adam Shakhabov</cp:lastModifiedBy>
  <cp:revision>3</cp:revision>
  <dcterms:created xsi:type="dcterms:W3CDTF">2022-11-24T16:33:20Z</dcterms:created>
  <dcterms:modified xsi:type="dcterms:W3CDTF">2024-11-23T16:45:08Z</dcterms:modified>
</cp:coreProperties>
</file>