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"/>
  </p:notesMasterIdLst>
  <p:handoutMasterIdLst>
    <p:handoutMasterId r:id="rId4"/>
  </p:handoutMasterIdLst>
  <p:sldIdLst>
    <p:sldId id="40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8" userDrawn="1">
          <p15:clr>
            <a:srgbClr val="A4A3A4"/>
          </p15:clr>
        </p15:guide>
        <p15:guide id="2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wa Akintilo" initials="SA" lastIdx="2" clrIdx="0">
    <p:extLst>
      <p:ext uri="{19B8F6BF-5375-455C-9EA6-DF929625EA0E}">
        <p15:presenceInfo xmlns:p15="http://schemas.microsoft.com/office/powerpoint/2012/main" userId="S-1-5-21-3384519349-2978735358-3632297420-31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3" autoAdjust="0"/>
    <p:restoredTop sz="94057" autoAdjust="0"/>
  </p:normalViewPr>
  <p:slideViewPr>
    <p:cSldViewPr snapToGrid="0" showGuides="1">
      <p:cViewPr varScale="1">
        <p:scale>
          <a:sx n="140" d="100"/>
          <a:sy n="140" d="100"/>
        </p:scale>
        <p:origin x="132" y="234"/>
      </p:cViewPr>
      <p:guideLst>
        <p:guide orient="horz" pos="1128"/>
        <p:guide pos="7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259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53E11C-F400-41F3-A34A-559DF7EF1B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05672-B5DC-4867-B31F-BF661EFA82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0E2F1-F5EC-4708-BB7A-260D58CE6E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091B-2206-46B1-86FE-CB4C2E19F5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813C9-54C3-48B9-994E-7BEFBCBA0F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904F2-C399-483C-B5AE-095EAEF5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3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E4D5A-60A2-498F-B618-80D01F3D83C0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9883E-9D2F-4C3E-B0F9-57FF1687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Title Slide -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038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69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spc="-100" baseline="0">
          <a:solidFill>
            <a:srgbClr val="002857"/>
          </a:solidFill>
          <a:latin typeface="Franklin Gothic Medium" charset="0"/>
          <a:ea typeface="Franklin Gothic Medium" charset="0"/>
          <a:cs typeface="Franklin Gothic Medium" charset="0"/>
        </a:defRPr>
      </a:lvl1pPr>
    </p:titleStyle>
    <p:bodyStyle>
      <a:lvl1pPr marL="274320" indent="-274320" algn="l" defTabSz="914400" rtl="0" eaLnBrk="1" latinLnBrk="0" hangingPunct="1">
        <a:spcBef>
          <a:spcPts val="900"/>
        </a:spcBef>
        <a:spcAft>
          <a:spcPts val="600"/>
        </a:spcAft>
        <a:buFont typeface="Arial" pitchFamily="34" charset="0"/>
        <a:buChar char="•"/>
        <a:defRPr sz="25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1pPr>
      <a:lvl2pPr marL="742950" indent="-274320" algn="l" defTabSz="914400" rtl="0" eaLnBrk="1" latinLnBrk="0" hangingPunct="1">
        <a:spcBef>
          <a:spcPts val="300"/>
        </a:spcBef>
        <a:spcAft>
          <a:spcPts val="600"/>
        </a:spcAft>
        <a:buSzPct val="95000"/>
        <a:buFont typeface="Courier New" charset="0"/>
        <a:buChar char="o"/>
        <a:defRPr sz="22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spcBef>
          <a:spcPts val="300"/>
        </a:spcBef>
        <a:spcAft>
          <a:spcPts val="600"/>
        </a:spcAft>
        <a:buFont typeface=".AppleSystemUIFont" charset="-120"/>
        <a:buChar char="-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spcBef>
          <a:spcPts val="300"/>
        </a:spcBef>
        <a:spcAft>
          <a:spcPts val="600"/>
        </a:spcAft>
        <a:buFont typeface="Wingdings" charset="2"/>
        <a:buChar char="§"/>
        <a:defRPr sz="16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78107B2A-065B-A154-3330-6DCE302F194A}"/>
              </a:ext>
            </a:extLst>
          </p:cNvPr>
          <p:cNvSpPr txBox="1"/>
          <p:nvPr/>
        </p:nvSpPr>
        <p:spPr>
          <a:xfrm>
            <a:off x="5999593" y="2080940"/>
            <a:ext cx="1197828" cy="356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 err="1"/>
              <a:t>TextBox</a:t>
            </a:r>
            <a:r>
              <a:rPr lang="en-US" dirty="0"/>
              <a:t> 6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D27128C-9A77-4B78-4CE8-32B167008137}"/>
              </a:ext>
            </a:extLst>
          </p:cNvPr>
          <p:cNvSpPr txBox="1"/>
          <p:nvPr/>
        </p:nvSpPr>
        <p:spPr>
          <a:xfrm>
            <a:off x="4395667" y="2080940"/>
            <a:ext cx="11978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TextBox</a:t>
            </a:r>
            <a:r>
              <a:rPr lang="en-US" dirty="0"/>
              <a:t> 5</a:t>
            </a:r>
          </a:p>
          <a:p>
            <a:r>
              <a:rPr lang="en-US" dirty="0" err="1"/>
              <a:t>TextBox</a:t>
            </a:r>
            <a:r>
              <a:rPr lang="en-US" dirty="0"/>
              <a:t> 5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94C5F3-DE25-86F2-84CB-1ED2317EEB16}"/>
              </a:ext>
            </a:extLst>
          </p:cNvPr>
          <p:cNvSpPr txBox="1"/>
          <p:nvPr/>
        </p:nvSpPr>
        <p:spPr>
          <a:xfrm>
            <a:off x="2557670" y="2653262"/>
            <a:ext cx="119782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TextBox</a:t>
            </a:r>
            <a:r>
              <a:rPr lang="en-US" dirty="0"/>
              <a:t> 4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9C2E631-9B60-A9DB-D080-ABC8CF7C5EEC}"/>
              </a:ext>
            </a:extLst>
          </p:cNvPr>
          <p:cNvSpPr txBox="1"/>
          <p:nvPr/>
        </p:nvSpPr>
        <p:spPr>
          <a:xfrm>
            <a:off x="2557670" y="2080940"/>
            <a:ext cx="1197828" cy="560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highlight>
                  <a:srgbClr val="FFFF00"/>
                </a:highlight>
              </a:rPr>
              <a:t>TextBox</a:t>
            </a:r>
            <a:r>
              <a:rPr lang="en-US" dirty="0"/>
              <a:t> 3</a:t>
            </a: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BA1CB375-9000-D98F-7ACE-9DD4F1BEEB4F}"/>
              </a:ext>
            </a:extLst>
          </p:cNvPr>
          <p:cNvGrpSpPr/>
          <p:nvPr/>
        </p:nvGrpSpPr>
        <p:grpSpPr>
          <a:xfrm>
            <a:off x="655551" y="2080940"/>
            <a:ext cx="1261950" cy="941654"/>
            <a:chOff x="1848534" y="2203770"/>
            <a:chExt cx="1261950" cy="941654"/>
          </a:xfrm>
        </p:grpSpPr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9A7E722D-9EE9-E3A8-E957-379B0F93D0E7}"/>
                </a:ext>
              </a:extLst>
            </p:cNvPr>
            <p:cNvSpPr txBox="1"/>
            <p:nvPr/>
          </p:nvSpPr>
          <p:spPr>
            <a:xfrm>
              <a:off x="1848534" y="2776092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Box 2</a:t>
              </a:r>
            </a:p>
          </p:txBody>
        </p:sp>
        <p:sp>
          <p:nvSpPr>
            <p:cNvPr id="3" name="TextBox 1">
              <a:extLst>
                <a:ext uri="{FF2B5EF4-FFF2-40B4-BE49-F238E27FC236}">
                  <a16:creationId xmlns:a16="http://schemas.microsoft.com/office/drawing/2014/main" id="{72AF4AD1-CEA0-3060-7492-8236C27212F7}"/>
                </a:ext>
              </a:extLst>
            </p:cNvPr>
            <p:cNvSpPr txBox="1"/>
            <p:nvPr/>
          </p:nvSpPr>
          <p:spPr>
            <a:xfrm>
              <a:off x="1848535" y="2203770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Box 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F01325-B23C-0F4B-BE79-FD0177A2F8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5551" y="334797"/>
            <a:ext cx="10880897" cy="107590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/>
            <a:r>
              <a:rPr lang="en-US" sz="5500" dirty="0">
                <a:solidFill>
                  <a:schemeClr val="tx1"/>
                </a:solidFill>
              </a:rPr>
              <a:t>Title 1</a:t>
            </a:r>
          </a:p>
        </p:txBody>
      </p:sp>
    </p:spTree>
    <p:extLst>
      <p:ext uri="{BB962C8B-B14F-4D97-AF65-F5344CB8AC3E}">
        <p14:creationId xmlns:p14="http://schemas.microsoft.com/office/powerpoint/2010/main" val="355390626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857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10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.AppleSystemUIFont</vt:lpstr>
      <vt:lpstr>Arial</vt:lpstr>
      <vt:lpstr>Calibri</vt:lpstr>
      <vt:lpstr>Courier New</vt:lpstr>
      <vt:lpstr>Franklin Gothic Medium</vt:lpstr>
      <vt:lpstr>Wingdings</vt:lpstr>
      <vt:lpstr>3_Office Theme</vt:lpstr>
      <vt:lpstr>Title 1</vt:lpstr>
    </vt:vector>
  </TitlesOfParts>
  <Company>Cleveland Clinic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Acid-Base Webinar</dc:title>
  <dc:creator>Steiger, M.D., Ezra</dc:creator>
  <cp:lastModifiedBy>Adam Shakhabov</cp:lastModifiedBy>
  <cp:revision>74</cp:revision>
  <dcterms:created xsi:type="dcterms:W3CDTF">2018-09-11T21:53:21Z</dcterms:created>
  <dcterms:modified xsi:type="dcterms:W3CDTF">2022-12-02T20:53:02Z</dcterms:modified>
</cp:coreProperties>
</file>