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1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E23441C-F195-439B-BD3E-5F0163DA4992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457200" y="1563687"/>
            <a:ext cx="3749040" cy="20821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Layout table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7877-3F54-4F61-9524-20CD83E1FABD}"/>
              </a:ext>
            </a:extLst>
          </p:cNvPr>
          <p:cNvSpPr/>
          <p:nvPr/>
        </p:nvSpPr>
        <p:spPr>
          <a:xfrm>
            <a:off x="6007894" y="2871788"/>
            <a:ext cx="1064419" cy="7858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10" name="AutoShape 1">
            <a:extLst>
              <a:ext uri="{FF2B5EF4-FFF2-40B4-BE49-F238E27FC236}">
                <a16:creationId xmlns:a16="http://schemas.microsoft.com/office/drawing/2014/main" id="{C283B678-8A6B-4320-8C0D-85EDD6FFBCAB}"/>
              </a:ext>
            </a:extLst>
          </p:cNvPr>
          <p:cNvSpPr/>
          <p:nvPr/>
        </p:nvSpPr>
        <p:spPr>
          <a:xfrm>
            <a:off x="4793842" y="2871788"/>
            <a:ext cx="1064419" cy="8093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007D539-1923-4863-92C9-61F6FFADD89F}"/>
              </a:ext>
            </a:extLst>
          </p:cNvPr>
          <p:cNvSpPr/>
          <p:nvPr/>
        </p:nvSpPr>
        <p:spPr>
          <a:xfrm>
            <a:off x="3579790" y="2871788"/>
            <a:ext cx="1064419" cy="8093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532727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746515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  <p:pic>
        <p:nvPicPr>
          <p:cNvPr id="5" name="Picture 4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263A8C7A-EA90-4009-BD1D-8220FD774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58" y="223529"/>
            <a:ext cx="1720007" cy="1720007"/>
          </a:xfrm>
          <a:prstGeom prst="rect">
            <a:avLst/>
          </a:prstGeom>
        </p:spPr>
      </p:pic>
      <p:pic>
        <p:nvPicPr>
          <p:cNvPr id="6" name="Picture 5" descr="A green and white sign&#10;&#10;Description automatically generated with low confidence">
            <a:extLst>
              <a:ext uri="{FF2B5EF4-FFF2-40B4-BE49-F238E27FC236}">
                <a16:creationId xmlns:a16="http://schemas.microsoft.com/office/drawing/2014/main" id="{FEAEF015-E325-4518-B2DD-46500E705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95" y="223529"/>
            <a:ext cx="1720007" cy="17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PowerPoint Presentation</vt:lpstr>
      <vt:lpstr>PowerPoint Presentation</vt:lpstr>
      <vt:lpstr>PowerPoint Presentation</vt:lpstr>
      <vt:lpstr>Title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Shakhabov, Adam (ext)</cp:lastModifiedBy>
  <cp:revision>55</cp:revision>
  <dcterms:modified xsi:type="dcterms:W3CDTF">2022-09-11T12:49:03Z</dcterms:modified>
  <dc:language>en-US</dc:language>
</cp:coreProperties>
</file>