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nline Image Placeholder 1">
            <a:extLst>
              <a:ext uri="{FF2B5EF4-FFF2-40B4-BE49-F238E27FC236}">
                <a16:creationId xmlns:a16="http://schemas.microsoft.com/office/drawing/2014/main" id="{1744154A-4BD2-5783-76CC-1CB88052D257}"/>
              </a:ext>
            </a:extLst>
          </p:cNvPr>
          <p:cNvSpPr>
            <a:spLocks noGrp="1"/>
          </p:cNvSpPr>
          <p:nvPr>
            <p:ph type="clipArt" sz="quarter" idx="17"/>
          </p:nvPr>
        </p:nvSpPr>
        <p:spPr>
          <a:xfrm>
            <a:off x="7165975" y="5230812"/>
            <a:ext cx="2107727" cy="649287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Media Placeholder 1">
            <a:extLst>
              <a:ext uri="{FF2B5EF4-FFF2-40B4-BE49-F238E27FC236}">
                <a16:creationId xmlns:a16="http://schemas.microsoft.com/office/drawing/2014/main" id="{31F758AB-4026-A3D0-2DC7-133E9C1E6D64}"/>
              </a:ext>
            </a:extLst>
          </p:cNvPr>
          <p:cNvSpPr>
            <a:spLocks noGrp="1"/>
          </p:cNvSpPr>
          <p:nvPr>
            <p:ph type="media" sz="quarter" idx="16"/>
          </p:nvPr>
        </p:nvSpPr>
        <p:spPr>
          <a:xfrm>
            <a:off x="7165975" y="3930650"/>
            <a:ext cx="2030413" cy="70643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SmartArt Placeholder 1">
            <a:extLst>
              <a:ext uri="{FF2B5EF4-FFF2-40B4-BE49-F238E27FC236}">
                <a16:creationId xmlns:a16="http://schemas.microsoft.com/office/drawing/2014/main" id="{35FA704D-A187-824D-F977-538156A3F448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0263" y="4889500"/>
            <a:ext cx="2373380" cy="493713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Table Placeholder 1">
            <a:extLst>
              <a:ext uri="{FF2B5EF4-FFF2-40B4-BE49-F238E27FC236}">
                <a16:creationId xmlns:a16="http://schemas.microsoft.com/office/drawing/2014/main" id="{FAD8E375-CEF0-D516-9B95-BD97683E2A36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7062788" y="2905125"/>
            <a:ext cx="2132822" cy="64928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hart Placeholder 1">
            <a:extLst>
              <a:ext uri="{FF2B5EF4-FFF2-40B4-BE49-F238E27FC236}">
                <a16:creationId xmlns:a16="http://schemas.microsoft.com/office/drawing/2014/main" id="{9B2C1197-0E89-D101-A8C1-EC7877BB9516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7062483" y="1627188"/>
            <a:ext cx="2133127" cy="7334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">
            <a:extLst>
              <a:ext uri="{FF2B5EF4-FFF2-40B4-BE49-F238E27FC236}">
                <a16:creationId xmlns:a16="http://schemas.microsoft.com/office/drawing/2014/main" id="{0850099D-F87E-F198-A4E6-47A112E3853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62483" y="382588"/>
            <a:ext cx="2211219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9F9116A2-6351-A74D-EFEF-53E992459B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588" y="2478088"/>
            <a:ext cx="5745162" cy="855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A268CB6B-2845-8EA1-A872-6B3FD14DC8E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3713" y="382588"/>
            <a:ext cx="6092438" cy="5064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426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C0369-77D8-7F9D-2EF4-98E5E5FA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075C8-3449-12A5-C2AC-6F4433455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D7449-63CA-7C7E-D894-98ADF9D8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8B5A-4B4F-457A-B1FF-E9CFC363911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79666-F7A8-36DD-9175-EF818174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A1617-528D-21DF-2C3E-DDDB5EB5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5D54-3EAE-46C8-BDE2-7E1CED23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5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8DF48E-995B-AE5D-81E5-945C20903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D5840-F5D5-6AF8-23B4-679120A7C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1EF55-B2DA-1B8F-29B0-E4EE361A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8B5A-4B4F-457A-B1FF-E9CFC363911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215C8-5FCC-102F-06AA-F418C3AF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30438-9BC2-B84C-B3DD-E0064A4F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5D54-3EAE-46C8-BDE2-7E1CED23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5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B09D-9998-213B-B97D-4D6432C8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06D48-931C-5557-7E57-986E800F4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9FB11-3B54-FDAD-BAD2-50EFB8C9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8B5A-4B4F-457A-B1FF-E9CFC363911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9CA58-7D2D-C1BE-D916-F28B29CA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48CB4-9483-D898-74BD-B8261A43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5D54-3EAE-46C8-BDE2-7E1CED23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6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9C9A-10B5-C3E7-64A9-3AE480C00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9D210-240A-3CA8-9364-AE9769DCA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2C767-E818-FFB7-2F0F-8BF7EFC5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8B5A-4B4F-457A-B1FF-E9CFC363911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6791A-1A3D-5F40-3195-7A976E7C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34B52-ED84-3C93-0B13-6ECAF298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5D54-3EAE-46C8-BDE2-7E1CED23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8F048-ABCD-B526-433D-B4E02201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FB397-97AB-D8CA-9B61-3915C9F2F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D67F5-8E90-B155-5E24-0E2967EC7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1BF6C-544D-E031-E45B-EE0DFF60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8B5A-4B4F-457A-B1FF-E9CFC363911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B6FA7-164E-3527-70B4-98A508458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2CB24-A49E-3668-E51E-4DFB5DD2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5D54-3EAE-46C8-BDE2-7E1CED23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3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1718A-46C9-B98B-F89B-C3581734C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B6802-5EDE-3CA6-4979-3A12FF047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AB6B7-5D16-F312-FDDC-DCCCE733C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0845A-C241-DAC1-FBCE-2B611887F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7C6D6-7E14-1F20-6144-6BBD030E4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0C294E-F2CA-FF2E-D11A-F2BFB9D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8B5A-4B4F-457A-B1FF-E9CFC363911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C74448-4F71-174F-6006-1E7C83AD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139E4-90D1-D301-3CE5-84DEFC04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5D54-3EAE-46C8-BDE2-7E1CED23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2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0899-55FC-A2DC-72E4-BC9174DE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1D073D-5898-5D2D-E03F-FD86B479E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8B5A-4B4F-457A-B1FF-E9CFC363911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C3BA0-A1B0-1642-55E8-4C81016E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B5830-F5EA-FBE1-4AB6-B2E947F2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5D54-3EAE-46C8-BDE2-7E1CED23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04943F-96E5-E62C-E60D-1A386ED2B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8B5A-4B4F-457A-B1FF-E9CFC363911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EB0492-2FED-E726-A5F6-3CD7A549B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36604-141B-6CE2-0AB5-C9E30353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5D54-3EAE-46C8-BDE2-7E1CED23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5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977C-DCFB-BFA5-D20F-18D782E8D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B8FE4-ED23-DFBB-81BF-436FC3474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3A050-6ACB-099D-772C-B01D4793D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3DFA8-7F88-48B6-FF5F-D25215D3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8B5A-4B4F-457A-B1FF-E9CFC363911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B4F82-A102-2D3A-43A2-594E4010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F6B1A-210F-CFA7-E85E-EC6DA451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5D54-3EAE-46C8-BDE2-7E1CED23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6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839A-ECB9-90C6-D4AA-EAC8D3162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EF3E0-BE93-DEA1-80FB-8C76CCEB4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85C95-D446-D8E3-D81C-5FD3FC016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4BBBD-8A09-6E54-409E-920EEB21D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8B5A-4B4F-457A-B1FF-E9CFC363911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2944E-E3C3-191A-7021-5055DE8E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13917-A1D8-D90A-631C-1835885A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5D54-3EAE-46C8-BDE2-7E1CED23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5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C832E-AA64-6608-1CA8-21E80503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FF96A-1141-6A03-77D9-B53F29D04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D7FA4-BAF4-DD1E-78BD-839E3025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E8B5A-4B4F-457A-B1FF-E9CFC363911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AE269-B05E-73C2-EDBC-11292F4A3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101A8-E84C-3BB1-E2D9-F189DA003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05D54-3EAE-46C8-BDE2-7E1CED23F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6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line Image Placeholder 1">
            <a:extLst>
              <a:ext uri="{FF2B5EF4-FFF2-40B4-BE49-F238E27FC236}">
                <a16:creationId xmlns:a16="http://schemas.microsoft.com/office/drawing/2014/main" id="{1082D691-DAB8-A446-070E-60E3E336FDAD}"/>
              </a:ext>
            </a:extLst>
          </p:cNvPr>
          <p:cNvSpPr>
            <a:spLocks noGrp="1"/>
          </p:cNvSpPr>
          <p:nvPr>
            <p:ph type="clipArt" sz="quarter" idx="17"/>
          </p:nvPr>
        </p:nvSpPr>
        <p:spPr/>
      </p:sp>
      <p:sp>
        <p:nvSpPr>
          <p:cNvPr id="3" name="Media Placeholder 1">
            <a:extLst>
              <a:ext uri="{FF2B5EF4-FFF2-40B4-BE49-F238E27FC236}">
                <a16:creationId xmlns:a16="http://schemas.microsoft.com/office/drawing/2014/main" id="{086D6E34-7BDB-03B9-A28B-45EF4CB50B4A}"/>
              </a:ext>
            </a:extLst>
          </p:cNvPr>
          <p:cNvSpPr>
            <a:spLocks noGrp="1"/>
          </p:cNvSpPr>
          <p:nvPr>
            <p:ph type="media" sz="quarter" idx="16"/>
          </p:nvPr>
        </p:nvSpPr>
        <p:spPr/>
      </p:sp>
      <p:sp>
        <p:nvSpPr>
          <p:cNvPr id="4" name="SmartArt Placeholder 1">
            <a:extLst>
              <a:ext uri="{FF2B5EF4-FFF2-40B4-BE49-F238E27FC236}">
                <a16:creationId xmlns:a16="http://schemas.microsoft.com/office/drawing/2014/main" id="{5AF6AE1C-3786-CD0E-10FD-FD1E270ABF6C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</p:sp>
      <p:sp>
        <p:nvSpPr>
          <p:cNvPr id="5" name="Table Placeholder 1">
            <a:extLst>
              <a:ext uri="{FF2B5EF4-FFF2-40B4-BE49-F238E27FC236}">
                <a16:creationId xmlns:a16="http://schemas.microsoft.com/office/drawing/2014/main" id="{D16DCF0D-0373-C534-68C5-337E267C40E2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</p:sp>
      <p:sp>
        <p:nvSpPr>
          <p:cNvPr id="6" name="Chart Placeholder 1">
            <a:extLst>
              <a:ext uri="{FF2B5EF4-FFF2-40B4-BE49-F238E27FC236}">
                <a16:creationId xmlns:a16="http://schemas.microsoft.com/office/drawing/2014/main" id="{321968DF-3E91-DA5C-A47E-368B2405EA4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  <p:sp>
        <p:nvSpPr>
          <p:cNvPr id="7" name="Picture Placeholder 1">
            <a:extLst>
              <a:ext uri="{FF2B5EF4-FFF2-40B4-BE49-F238E27FC236}">
                <a16:creationId xmlns:a16="http://schemas.microsoft.com/office/drawing/2014/main" id="{70E05618-B22F-814B-9D6F-1AB70DD1EF7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ABAD8786-2FF4-73F1-A889-4607FF164A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Text Placeholder 1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8689085D-B82F-2D91-56E2-F6F6A952173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9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Shakhabov</dc:creator>
  <cp:lastModifiedBy>Adam Shakhabov</cp:lastModifiedBy>
  <cp:revision>3</cp:revision>
  <dcterms:created xsi:type="dcterms:W3CDTF">2022-12-10T15:12:07Z</dcterms:created>
  <dcterms:modified xsi:type="dcterms:W3CDTF">2022-12-10T16:21:12Z</dcterms:modified>
</cp:coreProperties>
</file>