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ShowLst>
    <p:custShow name="Custom Show 1" id="0">
      <p:sldLst>
        <p:sld r:id="rId2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14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6F32B-7F25-401C-878B-0430B2D7B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5679AB-FAE8-4F6E-8B62-C988406A0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2A4B10-6616-440E-9B68-CD10D9438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AAA8-BCC5-4F10-BE49-E27B80A547D2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EA6250-2C53-4DA1-80DF-3FB766F30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3BF678-BF76-4F48-AB32-633E0FDBB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540A-5BD9-42D3-A6BD-A5576EED8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75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970E31-DDFE-439F-9FFD-03800B245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8C38523-9723-40A4-B4DF-073785B30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DC583A-BB33-4D0B-BB11-52C593D06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AAA8-BCC5-4F10-BE49-E27B80A547D2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59B64D-5384-4D13-A550-CB6DA606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50AB93-7BD5-4DE0-802C-89BD8DC1C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540A-5BD9-42D3-A6BD-A5576EED8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68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9040BC6-DB05-4A0B-A7E5-9E2ACA81B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6C6A769-B8AB-4093-B320-754E2B7BA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7E8D76-DE94-4301-BDC5-FBDF98614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AAA8-BCC5-4F10-BE49-E27B80A547D2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8EBC81-686D-4298-A7FC-DEDC11BA4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3EFFA7-C779-4743-9EED-CF2EE338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540A-5BD9-42D3-A6BD-A5576EED8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6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FBCF79-119C-47B0-B383-8E3989E6D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50AFD4-B92A-4311-95B4-E4463DECA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695EF9-0016-48AA-8EDD-9E4DDC0AE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AAA8-BCC5-4F10-BE49-E27B80A547D2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874060-7C59-48E2-B7B2-E24515E22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60CE9C-639D-4367-87B3-294630CC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540A-5BD9-42D3-A6BD-A5576EED8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B0D7B8-4E4C-4640-922D-EDE25E9B6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376EDD-EC26-4BDA-A344-93C5DB40E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72502B-EE49-4F45-959E-342740C56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AAA8-BCC5-4F10-BE49-E27B80A547D2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C929A8-3DCE-4239-9AB4-D589A5AD2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ED1AD6-2E96-44C3-A1AA-9DE4E3BD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540A-5BD9-42D3-A6BD-A5576EED8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57DA46-895E-4370-803E-9E1DC4419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59E539-6EE1-4690-9E53-772BB848C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8A22C24-E28B-47F9-95E1-98091C8F3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49E46B-766D-44D0-9002-F05FF1629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AAA8-BCC5-4F10-BE49-E27B80A547D2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7660BF-4522-4B55-8C8D-4C46FA47B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F02884-AAFB-49B6-A26D-CFCF8CB26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540A-5BD9-42D3-A6BD-A5576EED8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0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5FA402-B662-4129-BA58-E3E06FB6D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7F23D6-C316-4D9B-AD7E-60056BD5C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F9972FE-F1DD-46E1-93B3-2EE3A7B88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CC1AB0E-4C0F-448F-A947-6AC70F109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1D2278E-ABEC-44A3-933E-C3828A198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9F4FF69-8265-4487-9A03-00EC681AF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AAA8-BCC5-4F10-BE49-E27B80A547D2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392CAA2-F9CC-478F-A8C4-3A3DDD1FC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5F966E5-5AC5-40D2-B2F9-6CD34168D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540A-5BD9-42D3-A6BD-A5576EED8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896269-1406-46C1-AFAA-00AEF0C97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003869B-7526-43AC-941C-54C3BAA5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AAA8-BCC5-4F10-BE49-E27B80A547D2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7B8C0D5-6942-4D4F-9328-A40E69CE4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D1BCB11-2C7D-415F-BD12-3DEE51C6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540A-5BD9-42D3-A6BD-A5576EED8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6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BBD6E6E-38B0-409B-B50C-60DDFAA2B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AAA8-BCC5-4F10-BE49-E27B80A547D2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0FE8817-AFF9-4F9C-A665-18FFFDF3F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AEC8EBE-712F-4A63-9B43-CE9CA036D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540A-5BD9-42D3-A6BD-A5576EED8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7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8FA40D-DED5-45CB-8F70-4CA97B8CB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394DB7-A020-4863-837A-A4487AA79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0AFD8E-1F1C-4665-A91D-2E0F33366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35F5D7-80D1-4848-B7BA-32B44329B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AAA8-BCC5-4F10-BE49-E27B80A547D2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5E472D-FE05-4C26-80C6-2F6B122C5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ED4121-8A67-4AEF-8520-5C2CABBC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540A-5BD9-42D3-A6BD-A5576EED8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3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E65CD3-7343-40D9-AA8C-B2B257FCE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3CE72A4-422C-48BD-9A29-5020185D3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1550106-FA9F-4679-A260-5DE0C37CC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4F02FA-E5F8-41AA-A3A5-787EDFCB5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AAA8-BCC5-4F10-BE49-E27B80A547D2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B3315BC-3AB3-4E33-803F-B2A15355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C8A590-C29F-4A1B-986B-DA9D5949C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7540A-5BD9-42D3-A6BD-A5576EED8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98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69BF45-3855-4D73-ABFF-A5D6289E5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5B71EF-A95D-4BFA-AEF5-BF57E38BB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4366B8-2985-4414-AFC0-F630FB06EC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8AAA8-BCC5-4F10-BE49-E27B80A547D2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E20D38-05C5-4A20-A265-77AD493F0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DF23BE-E951-4D5F-BB9B-29C5DB8CE5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7540A-5BD9-42D3-A6BD-A5576EED8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1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FA19F8-D01F-4E9D-A3B6-6E191795F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25528"/>
          </a:xfrm>
        </p:spPr>
        <p:txBody>
          <a:bodyPr/>
          <a:lstStyle/>
          <a:p>
            <a:r>
              <a:rPr lang="en-US" dirty="0"/>
              <a:t>My title</a:t>
            </a:r>
          </a:p>
        </p:txBody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5121EBEC-CCE6-40B6-B083-9FC62DDC0150}"/>
              </a:ext>
            </a:extLst>
          </p:cNvPr>
          <p:cNvSpPr/>
          <p:nvPr/>
        </p:nvSpPr>
        <p:spPr>
          <a:xfrm>
            <a:off x="3187083" y="3533313"/>
            <a:ext cx="5264458" cy="1171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9580658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  <vt:variant>
        <vt:lpstr>Custom Shows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My title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title</dc:title>
  <dc:creator>Adam Shakhabov</dc:creator>
  <cp:lastModifiedBy>Adam Shakhabov</cp:lastModifiedBy>
  <cp:revision>4</cp:revision>
  <dcterms:created xsi:type="dcterms:W3CDTF">2019-07-20T13:44:53Z</dcterms:created>
  <dcterms:modified xsi:type="dcterms:W3CDTF">2022-11-19T13:30:50Z</dcterms:modified>
</cp:coreProperties>
</file>