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442" r:id="rId2"/>
  </p:sldIdLst>
  <p:sldSz cx="10693400" cy="7561263"/>
  <p:notesSz cx="6718300" cy="9855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50DBC2-602D-429F-81EF-A126CA127084}">
          <p14:sldIdLst/>
        </p14:section>
        <p14:section name="Arrows" id="{61E976D0-99DD-4535-BE34-086960A4F829}">
          <p14:sldIdLst/>
        </p14:section>
        <p14:section name="Circular diagrams" id="{736D816C-3E4C-4329-9DEC-5173CB18BF6D}">
          <p14:sldIdLst>
            <p14:sldId id="442"/>
          </p14:sldIdLst>
        </p14:section>
        <p14:section name="Other shapes" id="{6915425E-6EC3-41CD-B24A-34518E29A3D6}">
          <p14:sldIdLst/>
        </p14:section>
        <p14:section name="Diagrams, process charts and timelines" id="{96E83A73-5949-4A4D-9ED8-A4D9CA5D3FB7}">
          <p14:sldIdLst/>
        </p14:section>
        <p14:section name="Maps" id="{E4ABC0BA-367C-4F16-BB28-D662BEB77589}">
          <p14:sldIdLst/>
        </p14:section>
        <p14:section name="Icons" id="{B61DE427-AB50-4A89-8B05-57CA983E5E0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20">
          <p15:clr>
            <a:srgbClr val="A4A3A4"/>
          </p15:clr>
        </p15:guide>
        <p15:guide id="2" orient="horz" pos="4530">
          <p15:clr>
            <a:srgbClr val="A4A3A4"/>
          </p15:clr>
        </p15:guide>
        <p15:guide id="3" orient="horz" pos="607">
          <p15:clr>
            <a:srgbClr val="A4A3A4"/>
          </p15:clr>
        </p15:guide>
        <p15:guide id="4" orient="horz" pos="700">
          <p15:clr>
            <a:srgbClr val="A4A3A4"/>
          </p15:clr>
        </p15:guide>
        <p15:guide id="5" orient="horz" pos="4156">
          <p15:clr>
            <a:srgbClr val="A4A3A4"/>
          </p15:clr>
        </p15:guide>
        <p15:guide id="6" orient="horz" pos="4063">
          <p15:clr>
            <a:srgbClr val="A4A3A4"/>
          </p15:clr>
        </p15:guide>
        <p15:guide id="7" orient="horz" pos="2662">
          <p15:clr>
            <a:srgbClr val="A4A3A4"/>
          </p15:clr>
        </p15:guide>
        <p15:guide id="8" orient="horz" pos="2755">
          <p15:clr>
            <a:srgbClr val="A4A3A4"/>
          </p15:clr>
        </p15:guide>
        <p15:guide id="9" orient="horz" pos="1261">
          <p15:clr>
            <a:srgbClr val="A4A3A4"/>
          </p15:clr>
        </p15:guide>
        <p15:guide id="10" orient="horz" pos="1354">
          <p15:clr>
            <a:srgbClr val="A4A3A4"/>
          </p15:clr>
        </p15:guide>
        <p15:guide id="11" pos="357">
          <p15:clr>
            <a:srgbClr val="A4A3A4"/>
          </p15:clr>
        </p15:guide>
        <p15:guide id="12" pos="6379">
          <p15:clr>
            <a:srgbClr val="A4A3A4"/>
          </p15:clr>
        </p15:guide>
        <p15:guide id="13" pos="3419">
          <p15:clr>
            <a:srgbClr val="A4A3A4"/>
          </p15:clr>
        </p15:guide>
        <p15:guide id="14" pos="3317">
          <p15:clr>
            <a:srgbClr val="A4A3A4"/>
          </p15:clr>
        </p15:guide>
        <p15:guide id="15" pos="4338">
          <p15:clr>
            <a:srgbClr val="A4A3A4"/>
          </p15:clr>
        </p15:guide>
        <p15:guide id="16" pos="4440">
          <p15:clr>
            <a:srgbClr val="A4A3A4"/>
          </p15:clr>
        </p15:guide>
        <p15:guide id="17" pos="2398">
          <p15:clr>
            <a:srgbClr val="A4A3A4"/>
          </p15:clr>
        </p15:guide>
        <p15:guide id="18" pos="2296">
          <p15:clr>
            <a:srgbClr val="A4A3A4"/>
          </p15:clr>
        </p15:guide>
        <p15:guide id="19" pos="1276">
          <p15:clr>
            <a:srgbClr val="A4A3A4"/>
          </p15:clr>
        </p15:guide>
        <p15:guide id="20" pos="1378">
          <p15:clr>
            <a:srgbClr val="A4A3A4"/>
          </p15:clr>
        </p15:guide>
        <p15:guide id="21" pos="5460">
          <p15:clr>
            <a:srgbClr val="A4A3A4"/>
          </p15:clr>
        </p15:guide>
        <p15:guide id="22" pos="53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51"/>
    <a:srgbClr val="EB8C00"/>
    <a:srgbClr val="968C6D"/>
    <a:srgbClr val="A32020"/>
    <a:srgbClr val="602320"/>
    <a:srgbClr val="DC6900"/>
    <a:srgbClr val="6D6E71"/>
    <a:srgbClr val="000000"/>
    <a:srgbClr val="D5D1C5"/>
    <a:srgbClr val="EAE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7" autoAdjust="0"/>
    <p:restoredTop sz="98729" autoAdjust="0"/>
  </p:normalViewPr>
  <p:slideViewPr>
    <p:cSldViewPr snapToObjects="1">
      <p:cViewPr varScale="1">
        <p:scale>
          <a:sx n="118" d="100"/>
          <a:sy n="118" d="100"/>
        </p:scale>
        <p:origin x="816" y="114"/>
      </p:cViewPr>
      <p:guideLst>
        <p:guide orient="horz" pos="420"/>
        <p:guide orient="horz" pos="4530"/>
        <p:guide orient="horz" pos="607"/>
        <p:guide orient="horz" pos="700"/>
        <p:guide orient="horz" pos="4156"/>
        <p:guide orient="horz" pos="4063"/>
        <p:guide orient="horz" pos="2662"/>
        <p:guide orient="horz" pos="2755"/>
        <p:guide orient="horz" pos="1261"/>
        <p:guide orient="horz" pos="1354"/>
        <p:guide pos="357"/>
        <p:guide pos="6379"/>
        <p:guide pos="3419"/>
        <p:guide pos="3317"/>
        <p:guide pos="4338"/>
        <p:guide pos="4440"/>
        <p:guide pos="2398"/>
        <p:guide pos="2296"/>
        <p:guide pos="1276"/>
        <p:guide pos="1378"/>
        <p:guide pos="5460"/>
        <p:guide pos="53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Title text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42-47B2-90B7-253ED4C9DBD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42-47B2-90B7-253ED4C9D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9237440"/>
        <c:axId val="1159620224"/>
      </c:barChart>
      <c:lineChart>
        <c:grouping val="standard"/>
        <c:varyColors val="0"/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42-47B2-90B7-253ED4C9D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9237440"/>
        <c:axId val="1159620224"/>
      </c:lineChart>
      <c:catAx>
        <c:axId val="115923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9620224"/>
        <c:crosses val="autoZero"/>
        <c:auto val="1"/>
        <c:lblAlgn val="ctr"/>
        <c:lblOffset val="100"/>
        <c:noMultiLvlLbl val="0"/>
      </c:catAx>
      <c:valAx>
        <c:axId val="115962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923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89-4CBF-8223-2A376583154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89-4CBF-8223-2A376583154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89-4CBF-8223-2A3765831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071072"/>
        <c:axId val="73763376"/>
      </c:barChart>
      <c:catAx>
        <c:axId val="8307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3763376"/>
        <c:crosses val="autoZero"/>
        <c:auto val="1"/>
        <c:lblAlgn val="ctr"/>
        <c:lblOffset val="100"/>
        <c:noMultiLvlLbl val="0"/>
      </c:catAx>
      <c:valAx>
        <c:axId val="7376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07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00-3C65-496E-9CA4-CE338054B94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01-3C65-496E-9CA4-CE338054B940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02-3C65-496E-9CA4-CE338054B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422776"/>
        <c:axId val="429423432"/>
      </c:barChart>
      <c:catAx>
        <c:axId val="429422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9423432"/>
        <c:crosses val="autoZero"/>
        <c:auto val="1"/>
        <c:lblAlgn val="ctr"/>
        <c:lblOffset val="100"/>
        <c:noMultiLvlLbl val="0"/>
      </c:catAx>
      <c:valAx>
        <c:axId val="42942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9422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3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r">
              <a:defRPr sz="1200"/>
            </a:lvl1pPr>
          </a:lstStyle>
          <a:p>
            <a:fld id="{E0E5718D-064E-42C1-91CB-2226096DD678}" type="datetimeFigureOut">
              <a:rPr lang="en-GB" smtClean="0"/>
              <a:pPr/>
              <a:t>07/02/2020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3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r">
              <a:defRPr sz="1200"/>
            </a:lvl1pPr>
          </a:lstStyle>
          <a:p>
            <a:fld id="{2995C830-A674-400F-82FB-0D3756ACD8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75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483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r">
              <a:defRPr sz="1200"/>
            </a:lvl1pPr>
          </a:lstStyle>
          <a:p>
            <a:fld id="{416B9FA3-0B3D-4699-8696-1174BE157FCC}" type="datetimeFigureOut">
              <a:rPr lang="en-GB" smtClean="0"/>
              <a:pPr/>
              <a:t>07/02/2020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71" tIns="45235" rIns="90471" bIns="4523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830" y="4681221"/>
            <a:ext cx="5374640" cy="4434840"/>
          </a:xfrm>
          <a:prstGeom prst="rect">
            <a:avLst/>
          </a:prstGeom>
        </p:spPr>
        <p:txBody>
          <a:bodyPr vert="horz" lIns="90471" tIns="45235" rIns="90471" bIns="45235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483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r">
              <a:defRPr sz="1200"/>
            </a:lvl1pPr>
          </a:lstStyle>
          <a:p>
            <a:fld id="{6B2C06E8-48A6-4E03-8711-C45C0018F4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5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739775"/>
            <a:ext cx="5226050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567074" y="2149772"/>
            <a:ext cx="9559252" cy="429954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74" y="2149772"/>
            <a:ext cx="9559252" cy="42995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/>
  <p:txStyles>
    <p:titleStyle>
      <a:lvl1pPr algn="l" defTabSz="1018705" rtl="0" eaLnBrk="1" latinLnBrk="0" hangingPunct="1">
        <a:lnSpc>
          <a:spcPct val="100000"/>
        </a:lnSpc>
        <a:spcBef>
          <a:spcPct val="0"/>
        </a:spcBef>
        <a:buNone/>
        <a:defRPr sz="20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28574" algn="l" defTabSz="1018705" rtl="0" eaLnBrk="1" fontAlgn="auto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SzTx/>
        <a:buFontTx/>
        <a:buNone/>
        <a:tabLst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28574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•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57146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-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8572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◦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14294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›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28574" marR="0" indent="-228574" algn="l" defTabSz="1018705" rtl="0" eaLnBrk="1" fontAlgn="auto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SzPct val="100000"/>
        <a:buFont typeface="+mj-lt"/>
        <a:buAutoNum type="arabicPeriod"/>
        <a:tabLst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57146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SzPct val="100000"/>
        <a:buFont typeface="+mj-lt"/>
        <a:buAutoNum type="alphaLcPeriod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8572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SzPct val="100000"/>
        <a:buFont typeface="+mj-lt"/>
        <a:buAutoNum type="romanLcPeriod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Font typeface="Arial" pitchFamily="34" charset="0"/>
        <a:buNone/>
        <a:defRPr sz="11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ontent Placeholder 16"/>
          <p:cNvSpPr>
            <a:spLocks noGrp="1"/>
          </p:cNvSpPr>
          <p:nvPr>
            <p:ph sz="quarter" idx="4294967295"/>
          </p:nvPr>
        </p:nvSpPr>
        <p:spPr>
          <a:xfrm>
            <a:off x="738188" y="3602873"/>
            <a:ext cx="997486" cy="355516"/>
          </a:xfrm>
          <a:prstGeom prst="rect">
            <a:avLst/>
          </a:prstGeom>
        </p:spPr>
        <p:txBody>
          <a:bodyPr/>
          <a:lstStyle/>
          <a:p>
            <a:r>
              <a:rPr lang="en-US" sz="1400" b="1" dirty="0">
                <a:solidFill>
                  <a:schemeClr val="tx2"/>
                </a:solidFill>
              </a:rPr>
              <a:t>Test text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F1A8C20E-62FF-4285-829F-302A60AF4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0465618"/>
              </p:ext>
            </p:extLst>
          </p:nvPr>
        </p:nvGraphicFramePr>
        <p:xfrm>
          <a:off x="594172" y="468263"/>
          <a:ext cx="5292659" cy="3024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BDB94BC0-1D98-44BF-A282-D751AD1FA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0359289"/>
              </p:ext>
            </p:extLst>
          </p:nvPr>
        </p:nvGraphicFramePr>
        <p:xfrm>
          <a:off x="738188" y="4029637"/>
          <a:ext cx="4860611" cy="3384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CF9734FA-9031-4627-8706-668E1BB159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175701"/>
              </p:ext>
            </p:extLst>
          </p:nvPr>
        </p:nvGraphicFramePr>
        <p:xfrm>
          <a:off x="6082556" y="719667"/>
          <a:ext cx="4016672" cy="2772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86593089"/>
      </p:ext>
    </p:extLst>
  </p:cSld>
  <p:clrMapOvr>
    <a:masterClrMapping/>
  </p:clrMapOvr>
</p:sld>
</file>

<file path=ppt/theme/theme1.xml><?xml version="1.0" encoding="utf-8"?>
<a:theme xmlns:a="http://schemas.openxmlformats.org/drawingml/2006/main" name="~2997995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>
          <a:spcAft>
            <a:spcPts val="900"/>
          </a:spcAft>
          <a:defRPr sz="2000" dirty="0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12049</TotalTime>
  <Words>7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~2997995</vt:lpstr>
      <vt:lpstr>PowerPoint Presentation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880557_Graphics Elements</dc:title>
  <dc:subject>880557_Editable graphics for PPT</dc:subject>
  <dc:creator>Lynne Andrews</dc:creator>
  <cp:lastModifiedBy>Adam Shakhabov</cp:lastModifiedBy>
  <cp:revision>628</cp:revision>
  <cp:lastPrinted>2014-03-04T15:08:26Z</cp:lastPrinted>
  <dcterms:created xsi:type="dcterms:W3CDTF">2011-01-21T13:45:18Z</dcterms:created>
  <dcterms:modified xsi:type="dcterms:W3CDTF">2020-02-07T14:24:03Z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create by">
    <vt:lpwstr>PwC</vt:lpwstr>
  </property>
  <property fmtid="{D5CDD505-2E9C-101B-9397-08002B2CF9AE}" pid="3" name="TB template version">
    <vt:lpwstr>6</vt:lpwstr>
  </property>
  <property fmtid="{D5CDD505-2E9C-101B-9397-08002B2CF9AE}" pid="4" name="TB template type">
    <vt:lpwstr>Report</vt:lpwstr>
  </property>
  <property fmtid="{D5CDD505-2E9C-101B-9397-08002B2CF9AE}" pid="5" name="Template version">
    <vt:lpwstr>1</vt:lpwstr>
  </property>
  <property fmtid="{D5CDD505-2E9C-101B-9397-08002B2CF9AE}" pid="6" name="Jive_LatestUserAccountName">
    <vt:lpwstr>oovechkin001</vt:lpwstr>
  </property>
  <property fmtid="{D5CDD505-2E9C-101B-9397-08002B2CF9AE}" pid="7" name="Offisync_ServerID">
    <vt:lpwstr>ae74e162-b6db-4989-85f5-e7c79995e2ac</vt:lpwstr>
  </property>
  <property fmtid="{D5CDD505-2E9C-101B-9397-08002B2CF9AE}" pid="8" name="Offisync_ProviderInitializationData">
    <vt:lpwstr>https://pwc-spark.com</vt:lpwstr>
  </property>
  <property fmtid="{D5CDD505-2E9C-101B-9397-08002B2CF9AE}" pid="9" name="Offisync_UniqueId">
    <vt:lpwstr>308064</vt:lpwstr>
  </property>
  <property fmtid="{D5CDD505-2E9C-101B-9397-08002B2CF9AE}" pid="10" name="Jive_VersionGuid">
    <vt:lpwstr>4f13db4e-c75f-463e-90ef-05536d428e80</vt:lpwstr>
  </property>
  <property fmtid="{D5CDD505-2E9C-101B-9397-08002B2CF9AE}" pid="11" name="Offisync_UpdateToken">
    <vt:lpwstr>1</vt:lpwstr>
  </property>
</Properties>
</file>