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pic>
        <p:nvPicPr>
          <p:cNvPr id="8" name="test-video">
            <a:hlinkClick r:id="" action="ppaction://media"/>
            <a:extLst>
              <a:ext uri="{FF2B5EF4-FFF2-40B4-BE49-F238E27FC236}">
                <a16:creationId xmlns:a16="http://schemas.microsoft.com/office/drawing/2014/main" id="{FDDEFF19-855C-49EB-BA3A-23F982D182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862" y="80963"/>
            <a:ext cx="424462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</Words>
  <Application>Microsoft Office PowerPoint</Application>
  <PresentationFormat>Widescreen</PresentationFormat>
  <Paragraphs>9</Paragraphs>
  <Slides>1</Slides>
  <Notes>1</Notes>
  <HiddenSlides>0</HiddenSlides>
  <MMClips>1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Wellington Balbo</cp:lastModifiedBy>
  <cp:revision>79</cp:revision>
  <dcterms:created xsi:type="dcterms:W3CDTF">2019-07-13T16:07:20Z</dcterms:created>
  <dcterms:modified xsi:type="dcterms:W3CDTF">2021-09-26T18:00:27Z</dcterms:modified>
</cp:coreProperties>
</file>