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95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0" d="100"/>
          <a:sy n="150" d="100"/>
        </p:scale>
        <p:origin x="1464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BC2650-9FB9-4452-8699-566060A3DC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DFA905-87A8-4883-AD80-A7F9F853E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85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9895-88F0-4438-80A6-E12C38296CE0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8CE7-88E8-47D9-ADB4-81325208D43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9895-88F0-4438-80A6-E12C38296CE0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8CE7-88E8-47D9-ADB4-81325208D43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9895-88F0-4438-80A6-E12C38296CE0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8CE7-88E8-47D9-ADB4-81325208D43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9895-88F0-4438-80A6-E12C38296CE0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8CE7-88E8-47D9-ADB4-81325208D43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9895-88F0-4438-80A6-E12C38296CE0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8CE7-88E8-47D9-ADB4-81325208D43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9895-88F0-4438-80A6-E12C38296CE0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8CE7-88E8-47D9-ADB4-81325208D43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9895-88F0-4438-80A6-E12C38296CE0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8CE7-88E8-47D9-ADB4-81325208D43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9895-88F0-4438-80A6-E12C38296CE0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8CE7-88E8-47D9-ADB4-81325208D43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9895-88F0-4438-80A6-E12C38296CE0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8CE7-88E8-47D9-ADB4-81325208D43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9895-88F0-4438-80A6-E12C38296CE0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8CE7-88E8-47D9-ADB4-81325208D43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9895-88F0-4438-80A6-E12C38296CE0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8CE7-88E8-47D9-ADB4-81325208D43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dirty="0"/>
              <a:t>Click icon to add picture</a:t>
            </a:r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5699895-88F0-4438-80A6-E12C38296CE0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76F8CE7-88E8-47D9-ADB4-81325208D43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4294967295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Added messaging capabilities to ED CDI allowing messages/queries to be placed directly on physician </a:t>
            </a:r>
            <a:r>
              <a:rPr lang="en-US" dirty="0" err="1"/>
              <a:t>tasklist</a:t>
            </a:r>
            <a:r>
              <a:rPr lang="en-US" dirty="0"/>
              <a:t> in EMR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Still under development-</a:t>
            </a:r>
            <a:r>
              <a:rPr lang="en-US" dirty="0" err="1"/>
              <a:t>Peri</a:t>
            </a:r>
            <a:r>
              <a:rPr lang="en-US" dirty="0"/>
              <a:t>-op &amp; ED CDI policy and job description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Investigating benefit of all CDI nurses having access to physician messaging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Obtained dual monitors and docking stations for at home work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Goal in 2019-system wide EMR-Cerner for all </a:t>
            </a:r>
            <a:r>
              <a:rPr lang="en-US" dirty="0" err="1"/>
              <a:t>facilites</a:t>
            </a:r>
            <a:r>
              <a:rPr lang="en-US" dirty="0"/>
              <a:t> (making the hybrid record extinct)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Adding ED Physician to CDI Steering Committee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Realizing change is constant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164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76</Words>
  <Application>Microsoft Office PowerPoint</Application>
  <PresentationFormat>On-screen Show (4:3)</PresentationFormat>
  <Paragraphs>7</Paragraphs>
  <Slides>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Gill Sans MT</vt:lpstr>
      <vt:lpstr>Verdana</vt:lpstr>
      <vt:lpstr>Wingdings 2</vt:lpstr>
      <vt:lpstr>Solstice</vt:lpstr>
      <vt:lpstr>PowerPoint Presentation</vt:lpstr>
    </vt:vector>
  </TitlesOfParts>
  <Company>Eastern Maine Healthcare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Ambulatory CDI - EMMC</dc:title>
  <dc:creator>Reid, Mandy</dc:creator>
  <cp:lastModifiedBy>Adam Shakhabov</cp:lastModifiedBy>
  <cp:revision>41</cp:revision>
  <dcterms:created xsi:type="dcterms:W3CDTF">2016-12-08T12:52:28Z</dcterms:created>
  <dcterms:modified xsi:type="dcterms:W3CDTF">2022-11-22T11:44:40Z</dcterms:modified>
</cp:coreProperties>
</file>