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xt" id="{AB07E783-E078-7F4B-86BD-392F535ADADF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73">
          <p15:clr>
            <a:srgbClr val="A4A3A4"/>
          </p15:clr>
        </p15:guide>
        <p15:guide id="2" orient="horz" pos="3978">
          <p15:clr>
            <a:srgbClr val="A4A3A4"/>
          </p15:clr>
        </p15:guide>
        <p15:guide id="3" orient="horz" pos="371">
          <p15:clr>
            <a:srgbClr val="A4A3A4"/>
          </p15:clr>
        </p15:guide>
        <p15:guide id="4" orient="horz" pos="3163">
          <p15:clr>
            <a:srgbClr val="A4A3A4"/>
          </p15:clr>
        </p15:guide>
        <p15:guide id="5" orient="horz" pos="1724">
          <p15:clr>
            <a:srgbClr val="A4A3A4"/>
          </p15:clr>
        </p15:guide>
        <p15:guide id="6" orient="horz" pos="3272">
          <p15:clr>
            <a:srgbClr val="A4A3A4"/>
          </p15:clr>
        </p15:guide>
        <p15:guide id="7" orient="horz" pos="2537">
          <p15:clr>
            <a:srgbClr val="A4A3A4"/>
          </p15:clr>
        </p15:guide>
        <p15:guide id="8" orient="horz" pos="1827">
          <p15:clr>
            <a:srgbClr val="A4A3A4"/>
          </p15:clr>
        </p15:guide>
        <p15:guide id="9" orient="horz" pos="2446">
          <p15:clr>
            <a:srgbClr val="A4A3A4"/>
          </p15:clr>
        </p15:guide>
        <p15:guide id="10" orient="horz" pos="1006">
          <p15:clr>
            <a:srgbClr val="A4A3A4"/>
          </p15:clr>
        </p15:guide>
        <p15:guide id="11" orient="horz" pos="1101">
          <p15:clr>
            <a:srgbClr val="A4A3A4"/>
          </p15:clr>
        </p15:guide>
        <p15:guide id="12" orient="horz" pos="264">
          <p15:clr>
            <a:srgbClr val="A4A3A4"/>
          </p15:clr>
        </p15:guide>
        <p15:guide id="13" pos="2069">
          <p15:clr>
            <a:srgbClr val="A4A3A4"/>
          </p15:clr>
        </p15:guide>
        <p15:guide id="14" pos="2397">
          <p15:clr>
            <a:srgbClr val="A4A3A4"/>
          </p15:clr>
        </p15:guide>
        <p15:guide id="15" pos="2504">
          <p15:clr>
            <a:srgbClr val="A4A3A4"/>
          </p15:clr>
        </p15:guide>
        <p15:guide id="16" pos="1970">
          <p15:clr>
            <a:srgbClr val="A4A3A4"/>
          </p15:clr>
        </p15:guide>
        <p15:guide id="17" pos="3369">
          <p15:clr>
            <a:srgbClr val="A4A3A4"/>
          </p15:clr>
        </p15:guide>
        <p15:guide id="18" pos="2921">
          <p15:clr>
            <a:srgbClr val="A4A3A4"/>
          </p15:clr>
        </p15:guide>
        <p15:guide id="19" pos="2833">
          <p15:clr>
            <a:srgbClr val="A4A3A4"/>
          </p15:clr>
        </p15:guide>
        <p15:guide id="20" pos="3802">
          <p15:clr>
            <a:srgbClr val="A4A3A4"/>
          </p15:clr>
        </p15:guide>
        <p15:guide id="21" pos="4653">
          <p15:clr>
            <a:srgbClr val="A4A3A4"/>
          </p15:clr>
        </p15:guide>
        <p15:guide id="22" pos="4569">
          <p15:clr>
            <a:srgbClr val="A4A3A4"/>
          </p15:clr>
        </p15:guide>
        <p15:guide id="23" pos="1639">
          <p15:clr>
            <a:srgbClr val="A4A3A4"/>
          </p15:clr>
        </p15:guide>
        <p15:guide id="24" pos="3702">
          <p15:clr>
            <a:srgbClr val="A4A3A4"/>
          </p15:clr>
        </p15:guide>
        <p15:guide id="25" pos="5019">
          <p15:clr>
            <a:srgbClr val="A4A3A4"/>
          </p15:clr>
        </p15:guide>
        <p15:guide id="26" pos="4220">
          <p15:clr>
            <a:srgbClr val="A4A3A4"/>
          </p15:clr>
        </p15:guide>
        <p15:guide id="27" pos="5425">
          <p15:clr>
            <a:srgbClr val="A4A3A4"/>
          </p15:clr>
        </p15:guide>
        <p15:guide id="28" pos="1536">
          <p15:clr>
            <a:srgbClr val="A4A3A4"/>
          </p15:clr>
        </p15:guide>
        <p15:guide id="29" pos="3274">
          <p15:clr>
            <a:srgbClr val="A4A3A4"/>
          </p15:clr>
        </p15:guide>
        <p15:guide id="30" pos="4128">
          <p15:clr>
            <a:srgbClr val="A4A3A4"/>
          </p15:clr>
        </p15:guide>
        <p15:guide id="31" pos="5092">
          <p15:clr>
            <a:srgbClr val="A4A3A4"/>
          </p15:clr>
        </p15:guide>
        <p15:guide id="32">
          <p15:clr>
            <a:srgbClr val="A4A3A4"/>
          </p15:clr>
        </p15:guide>
        <p15:guide id="33" pos="1109">
          <p15:clr>
            <a:srgbClr val="A4A3A4"/>
          </p15:clr>
        </p15:guide>
        <p15:guide id="34" pos="677">
          <p15:clr>
            <a:srgbClr val="A4A3A4"/>
          </p15:clr>
        </p15:guide>
        <p15:guide id="35" pos="326">
          <p15:clr>
            <a:srgbClr val="A4A3A4"/>
          </p15:clr>
        </p15:guide>
        <p15:guide id="36" pos="775">
          <p15:clr>
            <a:srgbClr val="A4A3A4"/>
          </p15:clr>
        </p15:guide>
        <p15:guide id="37" pos="12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020"/>
    <a:srgbClr val="968C6D"/>
    <a:srgbClr val="FFFFFF"/>
    <a:srgbClr val="A6A6A6"/>
    <a:srgbClr val="602320"/>
    <a:srgbClr val="DB536A"/>
    <a:srgbClr val="C65853"/>
    <a:srgbClr val="D9908C"/>
    <a:srgbClr val="8EE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9" autoAdjust="0"/>
    <p:restoredTop sz="97970" autoAdjust="0"/>
  </p:normalViewPr>
  <p:slideViewPr>
    <p:cSldViewPr snapToGrid="0">
      <p:cViewPr varScale="1">
        <p:scale>
          <a:sx n="126" d="100"/>
          <a:sy n="126" d="100"/>
        </p:scale>
        <p:origin x="960" y="150"/>
      </p:cViewPr>
      <p:guideLst>
        <p:guide orient="horz" pos="3873"/>
        <p:guide orient="horz" pos="3978"/>
        <p:guide orient="horz" pos="371"/>
        <p:guide orient="horz" pos="3163"/>
        <p:guide orient="horz" pos="1724"/>
        <p:guide orient="horz" pos="3272"/>
        <p:guide orient="horz" pos="2537"/>
        <p:guide orient="horz" pos="1827"/>
        <p:guide orient="horz" pos="2446"/>
        <p:guide orient="horz" pos="1006"/>
        <p:guide orient="horz" pos="1101"/>
        <p:guide orient="horz" pos="264"/>
        <p:guide pos="2069"/>
        <p:guide pos="2397"/>
        <p:guide pos="2504"/>
        <p:guide pos="1970"/>
        <p:guide pos="3369"/>
        <p:guide pos="2921"/>
        <p:guide pos="2833"/>
        <p:guide pos="3802"/>
        <p:guide pos="4653"/>
        <p:guide pos="4569"/>
        <p:guide pos="1639"/>
        <p:guide pos="3702"/>
        <p:guide pos="5019"/>
        <p:guide pos="4220"/>
        <p:guide pos="5425"/>
        <p:guide pos="1536"/>
        <p:guide pos="3274"/>
        <p:guide pos="4128"/>
        <p:guide pos="5092"/>
        <p:guide/>
        <p:guide pos="1109"/>
        <p:guide pos="677"/>
        <p:guide pos="326"/>
        <p:guide pos="775"/>
        <p:guide pos="12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2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mmm\-yy</c:formatCode>
                <c:ptCount val="4"/>
                <c:pt idx="1">
                  <c:v>41791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1">
                  <c:v>0.6</c:v>
                </c:pt>
              </c:numCache>
            </c:numRef>
          </c:val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B7D8-400E-A439-CD81BF68AD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mmm\-yy</c:formatCode>
                <c:ptCount val="4"/>
                <c:pt idx="1">
                  <c:v>41791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1">
                  <c:v>0.7</c:v>
                </c:pt>
              </c:numCache>
            </c:numRef>
          </c:val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B7D8-400E-A439-CD81BF68AD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mmm\-yy</c:formatCode>
                <c:ptCount val="4"/>
                <c:pt idx="1">
                  <c:v>41791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1">
                  <c:v>0.8</c:v>
                </c:pt>
              </c:numCache>
            </c:numRef>
          </c:val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B7D8-400E-A439-CD81BF68AD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mmm\-yy</c:formatCode>
                <c:ptCount val="4"/>
                <c:pt idx="1">
                  <c:v>41791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1">
                  <c:v>0.55000000000000004</c:v>
                </c:pt>
              </c:numCache>
            </c:numRef>
          </c:val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3-B7D8-400E-A439-CD81BF68A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1"/>
        <c:axId val="423848488"/>
        <c:axId val="1054392088"/>
      </c:barChart>
      <c:dateAx>
        <c:axId val="42384848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054392088"/>
        <c:crosses val="autoZero"/>
        <c:auto val="1"/>
        <c:lblOffset val="100"/>
        <c:baseTimeUnit val="months"/>
      </c:dateAx>
      <c:valAx>
        <c:axId val="1054392088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crossAx val="423848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F3A37-5D4B-8640-9535-B3E72FF8FDE6}" type="datetimeFigureOut">
              <a:rPr lang="en-US" smtClean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99A-582B-FE4B-A634-CFFFA8A1D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83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B8DA3-BCA9-4B7D-B50D-14F47506B614}" type="datetimeFigureOut">
              <a:rPr lang="en-GB" smtClean="0"/>
              <a:pPr/>
              <a:t>13/02/2022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B8F03-BC93-4120-96CA-A36DF640BE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3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. No panel fram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4255"/>
            <a:ext cx="8077201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Title of presentation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187574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419100" y="1630607"/>
            <a:ext cx="84582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5526024" y="2862920"/>
            <a:ext cx="1524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5605" y="488696"/>
            <a:ext cx="1865596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3411" y="3726724"/>
            <a:ext cx="583154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3" name="Shape 29"/>
          <p:cNvCxnSpPr/>
          <p:nvPr userDrawn="1"/>
        </p:nvCxnSpPr>
        <p:spPr>
          <a:xfrm flipV="1">
            <a:off x="380999" y="3674572"/>
            <a:ext cx="41783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23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419100" y="1630607"/>
            <a:ext cx="84582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5526024" y="2862920"/>
            <a:ext cx="1524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5605" y="488696"/>
            <a:ext cx="1865596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3400" y="1812279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5" name="Shape 29"/>
          <p:cNvCxnSpPr/>
          <p:nvPr userDrawn="1"/>
        </p:nvCxnSpPr>
        <p:spPr>
          <a:xfrm flipV="1">
            <a:off x="380999" y="1752600"/>
            <a:ext cx="82296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-1334235" y="202677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endParaRPr lang="en-US" sz="20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2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7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533411" y="2242583"/>
            <a:ext cx="1524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5605" y="488696"/>
            <a:ext cx="1865596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3400" y="2242583"/>
            <a:ext cx="8077200" cy="9144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2" name="Shape 29"/>
          <p:cNvCxnSpPr/>
          <p:nvPr userDrawn="1"/>
        </p:nvCxnSpPr>
        <p:spPr>
          <a:xfrm flipV="1">
            <a:off x="381000" y="2182904"/>
            <a:ext cx="82296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29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020" y="668587"/>
            <a:ext cx="534162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5791201" y="-2057400"/>
            <a:ext cx="152399" cy="54864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418" y="1964616"/>
            <a:ext cx="240118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cxnSp>
        <p:nvCxnSpPr>
          <p:cNvPr id="14" name="Shape 29"/>
          <p:cNvCxnSpPr/>
          <p:nvPr userDrawn="1"/>
        </p:nvCxnSpPr>
        <p:spPr>
          <a:xfrm flipV="1">
            <a:off x="6062379" y="1906558"/>
            <a:ext cx="25781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6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703" y="669518"/>
            <a:ext cx="4483897" cy="914400"/>
          </a:xfrm>
          <a:noFill/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Title of presentation</a:t>
            </a:r>
          </a:p>
        </p:txBody>
      </p:sp>
      <p:cxnSp>
        <p:nvCxnSpPr>
          <p:cNvPr id="7" name="Shape 29"/>
          <p:cNvCxnSpPr/>
          <p:nvPr userDrawn="1"/>
        </p:nvCxnSpPr>
        <p:spPr>
          <a:xfrm flipV="1">
            <a:off x="3984295" y="609598"/>
            <a:ext cx="46228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30225" y="1752600"/>
            <a:ext cx="8077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59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689" y="1810658"/>
            <a:ext cx="3778614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Title of presentation</a:t>
            </a:r>
          </a:p>
        </p:txBody>
      </p:sp>
      <p:cxnSp>
        <p:nvCxnSpPr>
          <p:cNvPr id="6" name="Shape 29"/>
          <p:cNvCxnSpPr/>
          <p:nvPr userDrawn="1"/>
        </p:nvCxnSpPr>
        <p:spPr>
          <a:xfrm flipV="1">
            <a:off x="4692289" y="1752598"/>
            <a:ext cx="39116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282711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225" y="2309648"/>
            <a:ext cx="3759202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Title of presentation</a:t>
            </a:r>
          </a:p>
        </p:txBody>
      </p:sp>
      <p:cxnSp>
        <p:nvCxnSpPr>
          <p:cNvPr id="6" name="Shape 29"/>
          <p:cNvCxnSpPr/>
          <p:nvPr userDrawn="1"/>
        </p:nvCxnSpPr>
        <p:spPr>
          <a:xfrm flipV="1">
            <a:off x="4732824" y="2252468"/>
            <a:ext cx="3877309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246765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Title of presentation</a:t>
            </a:r>
          </a:p>
        </p:txBody>
      </p:sp>
      <p:cxnSp>
        <p:nvCxnSpPr>
          <p:cNvPr id="6" name="Shape 29"/>
          <p:cNvCxnSpPr/>
          <p:nvPr userDrawn="1"/>
        </p:nvCxnSpPr>
        <p:spPr>
          <a:xfrm flipV="1">
            <a:off x="2587624" y="2232890"/>
            <a:ext cx="602234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40026" y="2290948"/>
            <a:ext cx="5841998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2931522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419100" y="1630607"/>
            <a:ext cx="84582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5526024" y="2862920"/>
            <a:ext cx="1524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5605" y="488696"/>
            <a:ext cx="1865596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cxnSp>
        <p:nvCxnSpPr>
          <p:cNvPr id="12" name="Shape 29"/>
          <p:cNvCxnSpPr/>
          <p:nvPr userDrawn="1"/>
        </p:nvCxnSpPr>
        <p:spPr>
          <a:xfrm flipV="1">
            <a:off x="2590801" y="3856370"/>
            <a:ext cx="60198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4159" y="3914428"/>
            <a:ext cx="583154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5" name="Shape 29"/>
          <p:cNvCxnSpPr/>
          <p:nvPr userDrawn="1"/>
        </p:nvCxnSpPr>
        <p:spPr>
          <a:xfrm flipV="1">
            <a:off x="2590799" y="3856369"/>
            <a:ext cx="60198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4255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cxnSp>
        <p:nvCxnSpPr>
          <p:cNvPr id="15" name="Shape 14"/>
          <p:cNvCxnSpPr/>
          <p:nvPr userDrawn="1"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66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419100" y="1630607"/>
            <a:ext cx="84582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2743200" y="2097719"/>
            <a:ext cx="1524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5605" y="488696"/>
            <a:ext cx="1865596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743200" y="2097719"/>
            <a:ext cx="583154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2" name="Shape 29"/>
          <p:cNvCxnSpPr/>
          <p:nvPr userDrawn="1"/>
        </p:nvCxnSpPr>
        <p:spPr>
          <a:xfrm flipV="1">
            <a:off x="2587624" y="2039370"/>
            <a:ext cx="60198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75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7086600" y="6477000"/>
            <a:ext cx="1527047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419100" y="1630607"/>
            <a:ext cx="84582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5526024" y="2862920"/>
            <a:ext cx="1524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5605" y="488696"/>
            <a:ext cx="1865596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3411" y="3299762"/>
            <a:ext cx="583154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2" name="Shape 29"/>
          <p:cNvCxnSpPr/>
          <p:nvPr userDrawn="1"/>
        </p:nvCxnSpPr>
        <p:spPr>
          <a:xfrm flipV="1">
            <a:off x="380999" y="3240285"/>
            <a:ext cx="82296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0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419100" y="1630607"/>
            <a:ext cx="84582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5526024" y="2862920"/>
            <a:ext cx="1524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5605" y="488696"/>
            <a:ext cx="1865596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3400" y="2743594"/>
            <a:ext cx="583154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3" name="Shape 29"/>
          <p:cNvCxnSpPr/>
          <p:nvPr userDrawn="1"/>
        </p:nvCxnSpPr>
        <p:spPr>
          <a:xfrm flipV="1">
            <a:off x="381001" y="2683915"/>
            <a:ext cx="82296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31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6477001"/>
            <a:ext cx="25908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Title of presentation</a:t>
            </a:r>
          </a:p>
        </p:txBody>
      </p:sp>
      <p:cxnSp>
        <p:nvCxnSpPr>
          <p:cNvPr id="6" name="Shape 29"/>
          <p:cNvCxnSpPr/>
          <p:nvPr userDrawn="1"/>
        </p:nvCxnSpPr>
        <p:spPr>
          <a:xfrm flipV="1">
            <a:off x="380999" y="3773030"/>
            <a:ext cx="82296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0352" y="3838379"/>
            <a:ext cx="8077201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271667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4255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cxnSp>
        <p:nvCxnSpPr>
          <p:cNvPr id="15" name="Shape 14"/>
          <p:cNvCxnSpPr/>
          <p:nvPr userDrawn="1"/>
        </p:nvCxnSpPr>
        <p:spPr>
          <a:xfrm rot="5400000" flipH="1" flipV="1">
            <a:off x="2719237" y="-1725506"/>
            <a:ext cx="152399" cy="48260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1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4255"/>
            <a:ext cx="4305301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cxnSp>
        <p:nvCxnSpPr>
          <p:cNvPr id="11" name="Shape 29"/>
          <p:cNvCxnSpPr/>
          <p:nvPr userDrawn="1"/>
        </p:nvCxnSpPr>
        <p:spPr>
          <a:xfrm flipV="1">
            <a:off x="381000" y="609598"/>
            <a:ext cx="44577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33399" y="674526"/>
            <a:ext cx="586740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cxnSp>
        <p:nvCxnSpPr>
          <p:cNvPr id="22" name="Shape 29"/>
          <p:cNvCxnSpPr/>
          <p:nvPr userDrawn="1"/>
        </p:nvCxnSpPr>
        <p:spPr>
          <a:xfrm flipV="1">
            <a:off x="381000" y="607518"/>
            <a:ext cx="60198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00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33399" y="2300625"/>
            <a:ext cx="531107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cxnSp>
        <p:nvCxnSpPr>
          <p:cNvPr id="22" name="Shape 29"/>
          <p:cNvCxnSpPr/>
          <p:nvPr userDrawn="1"/>
        </p:nvCxnSpPr>
        <p:spPr>
          <a:xfrm flipV="1">
            <a:off x="381000" y="2234584"/>
            <a:ext cx="5461001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29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latin typeface="Arial" pitchFamily="34" charset="0"/>
                <a:cs typeface="Arial" pitchFamily="34" charset="0"/>
              </a:rPr>
              <a:t>PwC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7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419100" y="1630607"/>
            <a:ext cx="8458200" cy="764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5526024" y="2862920"/>
            <a:ext cx="152400" cy="48763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5605" y="488696"/>
            <a:ext cx="1865596" cy="17312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500" i="1" dirty="0">
                <a:solidFill>
                  <a:schemeClr val="bg1"/>
                </a:solidFill>
                <a:latin typeface="+mj-lt"/>
                <a:ea typeface="ヒラギノ角ゴ Pro W3" pitchFamily="-111" charset="-128"/>
                <a:cs typeface="Arial" pitchFamily="34" charset="0"/>
              </a:rPr>
              <a:t>32</a:t>
            </a:r>
            <a:endParaRPr lang="en-US" sz="9600" i="1" dirty="0">
              <a:solidFill>
                <a:schemeClr val="bg1"/>
              </a:solidFill>
              <a:latin typeface="+mj-lt"/>
              <a:ea typeface="ヒラギノ角ゴ Pro W3" pitchFamily="-111" charset="-128"/>
              <a:cs typeface="Arial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33412" y="3388442"/>
            <a:ext cx="3975087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cxnSp>
        <p:nvCxnSpPr>
          <p:cNvPr id="13" name="Shape 29"/>
          <p:cNvCxnSpPr/>
          <p:nvPr userDrawn="1"/>
        </p:nvCxnSpPr>
        <p:spPr>
          <a:xfrm flipV="1">
            <a:off x="380999" y="3324950"/>
            <a:ext cx="41275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2289580"/>
            <a:ext cx="3959351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Title of presentation</a:t>
            </a:r>
          </a:p>
        </p:txBody>
      </p:sp>
      <p:cxnSp>
        <p:nvCxnSpPr>
          <p:cNvPr id="6" name="Shape 29"/>
          <p:cNvCxnSpPr/>
          <p:nvPr userDrawn="1"/>
        </p:nvCxnSpPr>
        <p:spPr>
          <a:xfrm flipV="1">
            <a:off x="380999" y="2232890"/>
            <a:ext cx="4114800" cy="152402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31765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1" y="1752600"/>
            <a:ext cx="80771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1" cy="9144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date here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352" y="6324600"/>
            <a:ext cx="5260848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Title of presentation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3" r:id="rId2"/>
    <p:sldLayoutId id="2147483699" r:id="rId3"/>
    <p:sldLayoutId id="2147483723" r:id="rId4"/>
    <p:sldLayoutId id="2147483748" r:id="rId5"/>
    <p:sldLayoutId id="2147483746" r:id="rId6"/>
    <p:sldLayoutId id="2147483724" r:id="rId7"/>
    <p:sldLayoutId id="2147483678" r:id="rId8"/>
    <p:sldLayoutId id="2147483693" r:id="rId9"/>
    <p:sldLayoutId id="2147483686" r:id="rId10"/>
    <p:sldLayoutId id="2147483677" r:id="rId11"/>
    <p:sldLayoutId id="2147483690" r:id="rId12"/>
    <p:sldLayoutId id="2147483658" r:id="rId13"/>
    <p:sldLayoutId id="2147483685" r:id="rId14"/>
    <p:sldLayoutId id="2147483722" r:id="rId15"/>
    <p:sldLayoutId id="2147483692" r:id="rId16"/>
    <p:sldLayoutId id="2147483698" r:id="rId17"/>
    <p:sldLayoutId id="2147483697" r:id="rId18"/>
    <p:sldLayoutId id="2147483687" r:id="rId19"/>
    <p:sldLayoutId id="2147483680" r:id="rId20"/>
    <p:sldLayoutId id="2147483679" r:id="rId21"/>
    <p:sldLayoutId id="2147483681" r:id="rId22"/>
    <p:sldLayoutId id="2147483661" r:id="rId2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/>
          <p:cNvGraphicFramePr/>
          <p:nvPr>
            <p:extLst>
              <p:ext uri="{D42A27DB-BD31-4B8C-83A1-F6EECF244321}">
                <p14:modId xmlns:p14="http://schemas.microsoft.com/office/powerpoint/2010/main" val="1765560865"/>
              </p:ext>
            </p:extLst>
          </p:nvPr>
        </p:nvGraphicFramePr>
        <p:xfrm>
          <a:off x="4513840" y="3405973"/>
          <a:ext cx="4058658" cy="1394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0671236"/>
      </p:ext>
    </p:extLst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 Maroon">
      <a:dk1>
        <a:srgbClr val="000000"/>
      </a:dk1>
      <a:lt1>
        <a:srgbClr val="FFFFFF"/>
      </a:lt1>
      <a:dk2>
        <a:srgbClr val="602320"/>
      </a:dk2>
      <a:lt2>
        <a:srgbClr val="FFFFFF"/>
      </a:lt2>
      <a:accent1>
        <a:srgbClr val="602320"/>
      </a:accent1>
      <a:accent2>
        <a:srgbClr val="E27588"/>
      </a:accent2>
      <a:accent3>
        <a:srgbClr val="A32020"/>
      </a:accent3>
      <a:accent4>
        <a:srgbClr val="E0301E"/>
      </a:accent4>
      <a:accent5>
        <a:srgbClr val="DC6900"/>
      </a:accent5>
      <a:accent6>
        <a:srgbClr val="FFB600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48486</TotalTime>
  <Words>0</Words>
  <Application>Microsoft Office PowerPoint</Application>
  <PresentationFormat>On-screen Show (4:3)</PresentationFormat>
  <Paragraphs>0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PwC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Shakhabov</cp:lastModifiedBy>
  <cp:revision>1</cp:revision>
  <dcterms:created xsi:type="dcterms:W3CDTF">2010-09-07T13:26:45Z</dcterms:created>
  <dcterms:modified xsi:type="dcterms:W3CDTF">2022-02-13T13:58:03Z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4</vt:lpwstr>
  </property>
</Properties>
</file>