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D609C4-D679-4C78-B20E-05FDF83B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D12B-50DF-444C-AE3C-2C399C00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8FAA-B45F-4791-9106-A5C91738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CE43-5944-49B8-90F5-D6C0E2C7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E10EB8-C455-40BD-AD48-1398764FFA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957263"/>
            <a:ext cx="10839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289-BBA6-4601-ADEE-835C0058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BE1F9-8612-4638-B70D-832B87A3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8520-9368-4434-A6A5-5735F28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2F30-04C9-4EDF-956A-8DA8F52F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3EC5-CF1E-4ED2-BA11-D3F629D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F382-8EF4-4767-A4D0-CD84DED0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6F2E-8DEC-4D14-BDD1-8E04E8AD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2F90-3D6A-4990-A765-AA13D578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F6A7-B0C8-4E4A-86E6-24D86D72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A6AF-B9C9-4FB0-BE83-9ABBC4F5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A73F-7D60-47C1-BE4E-3288D94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A1CA-27B2-4474-9B62-C52914FE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9CB9-8480-4192-AAEB-7D39A4F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B54B-0A18-4C1A-B38F-ED7A717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D21B-5B94-485E-B252-597A974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FC7A-1344-4A81-AA37-D3C3647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208F-1BB7-4D33-8BBE-819B9236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7347-8F8F-419B-8014-F9FF396A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1C0A-7DF2-40AE-B7A7-8851E785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2D52-7945-4D0A-8BB2-3CBE5BC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AEF-0D0B-42BF-81FC-A8C5A05C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81A5-ADE7-4C77-8543-B3A03B3A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80C4-44D0-45AE-A1BC-FDC87615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5380-5146-4677-AD32-0A8D1EF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64DB-FC6D-495C-9EFD-30E8F4F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50D3-3558-4187-9F30-BB8DD4A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4255-48D1-484E-B0EB-3EC812F9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05A-A5F5-45A7-AECA-D159945A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1761D-B9FB-4826-9394-729FFEB4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E5B9C-A742-4A64-990E-164B2960A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01C7-BD44-435E-94C0-86A3432C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46998-BBBD-41E6-A6F3-61991485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504B-37A4-42A9-A51C-E3B59F9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94790-6B11-426E-AD11-774C5476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9C70-3337-4CCC-A216-5AB823D1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6D7D4-DF26-4D69-A6B9-EF787F0F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BFF3A-7C99-4559-B4E2-74F7FC52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A8DD3-EA78-4F3C-9465-08EBEA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1004-D544-423B-ABA4-B2F3B99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8087-C1C7-420C-ACB0-5370441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AA844-98CB-4A61-BB79-893D2407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5206-DEB4-473B-81A2-B8EEDF45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EBF9-C169-4B48-8EFD-D1072214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6A860-44DC-43ED-9F37-1024788A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28A3-F326-4DDF-98F0-716A672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E105-B1D3-41AD-AFE6-12A8D43E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B4D-6729-4E97-B120-289E30C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C8E-5F53-4851-858B-31DBEE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7192-55D2-4169-9B50-75BF0156A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BE01B-9033-4AD9-BC45-21AD0E2A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FEF3-D89D-4A17-825B-AC3D17DC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84110-C892-4FC8-AC75-EE878123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17FA-D85F-46FE-AE2E-D9F8A3D2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277F-9ED0-48C0-835B-57FD04C7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6F45-01FA-4D93-8803-DDE24928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51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2321-24CC-48DC-9DE5-4018885F1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87F0-870F-4344-9893-46495C9A3C2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4FA3-FDE7-4870-B45E-E941C98A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10F6-546F-4A39-90AE-580058BE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A93DFC6-9A1E-43A3-846F-201F7DD4C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5277"/>
            <a:ext cx="6201853" cy="11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214EBB2F-F7AA-484B-8BDD-69BABD63B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32" y="3637443"/>
            <a:ext cx="642820" cy="642820"/>
          </a:xfrm>
          <a:prstGeom prst="rect">
            <a:avLst/>
          </a:prstGeom>
        </p:spPr>
      </p:pic>
      <p:grpSp>
        <p:nvGrpSpPr>
          <p:cNvPr id="5" name="Group 1">
            <a:extLst>
              <a:ext uri="{FF2B5EF4-FFF2-40B4-BE49-F238E27FC236}">
                <a16:creationId xmlns:a16="http://schemas.microsoft.com/office/drawing/2014/main" id="{5B7A6950-B8C3-4D20-90E0-28AAD457F1F6}"/>
              </a:ext>
            </a:extLst>
          </p:cNvPr>
          <p:cNvGrpSpPr/>
          <p:nvPr/>
        </p:nvGrpSpPr>
        <p:grpSpPr>
          <a:xfrm>
            <a:off x="7602021" y="4817455"/>
            <a:ext cx="1374340" cy="642820"/>
            <a:chOff x="7602021" y="4817455"/>
            <a:chExt cx="1374340" cy="642820"/>
          </a:xfrm>
        </p:grpSpPr>
        <p:pic>
          <p:nvPicPr>
            <p:cNvPr id="4" name="Picture 2" descr="A green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0C926477-0CB4-4511-90B8-E36A1A69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41" y="4817455"/>
              <a:ext cx="642820" cy="642820"/>
            </a:xfrm>
            <a:prstGeom prst="rect">
              <a:avLst/>
            </a:prstGeom>
          </p:spPr>
        </p:pic>
        <p:pic>
          <p:nvPicPr>
            <p:cNvPr id="3" name="Picture 1" descr="A green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3181DE84-CA2F-44FE-ADD9-C8257EF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021" y="4817455"/>
              <a:ext cx="642820" cy="642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7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Shakhabov, Adam (ext)</cp:lastModifiedBy>
  <cp:revision>5</cp:revision>
  <dcterms:created xsi:type="dcterms:W3CDTF">2022-03-18T10:28:29Z</dcterms:created>
  <dcterms:modified xsi:type="dcterms:W3CDTF">2022-09-23T18:06:59Z</dcterms:modified>
</cp:coreProperties>
</file>