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8288000" cy="13716000"/>
  <p:notesSz cx="18288000" cy="1371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BD46C731-0E39-4343-A544-75DE152BD76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94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AF3-F71D-488C-915C-E617C63FA6C3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1028700"/>
            <a:ext cx="6858000" cy="514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6515100"/>
            <a:ext cx="14630400" cy="6172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13028613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2043C-F215-429D-A451-BF65CC9D1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251960"/>
            <a:ext cx="155448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680960"/>
            <a:ext cx="1280160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346423" y="12758928"/>
            <a:ext cx="356235" cy="357505"/>
          </a:xfrm>
          <a:custGeom>
            <a:avLst/>
            <a:gdLst/>
            <a:ahLst/>
            <a:cxnLst/>
            <a:rect l="l" t="t" r="r" b="b"/>
            <a:pathLst>
              <a:path w="356234" h="357505">
                <a:moveTo>
                  <a:pt x="178308" y="0"/>
                </a:moveTo>
                <a:lnTo>
                  <a:pt x="121124" y="2373"/>
                </a:lnTo>
                <a:lnTo>
                  <a:pt x="77255" y="10293"/>
                </a:lnTo>
                <a:lnTo>
                  <a:pt x="22873" y="47577"/>
                </a:lnTo>
                <a:lnTo>
                  <a:pt x="1992" y="121456"/>
                </a:lnTo>
                <a:lnTo>
                  <a:pt x="0" y="175120"/>
                </a:lnTo>
                <a:lnTo>
                  <a:pt x="1992" y="231417"/>
                </a:lnTo>
                <a:lnTo>
                  <a:pt x="9068" y="275418"/>
                </a:lnTo>
                <a:lnTo>
                  <a:pt x="45053" y="331831"/>
                </a:lnTo>
                <a:lnTo>
                  <a:pt x="121124" y="354958"/>
                </a:lnTo>
                <a:lnTo>
                  <a:pt x="178308" y="357352"/>
                </a:lnTo>
                <a:lnTo>
                  <a:pt x="234929" y="354958"/>
                </a:lnTo>
                <a:lnTo>
                  <a:pt x="278487" y="346892"/>
                </a:lnTo>
                <a:lnTo>
                  <a:pt x="332760" y="308447"/>
                </a:lnTo>
                <a:lnTo>
                  <a:pt x="353816" y="231417"/>
                </a:lnTo>
                <a:lnTo>
                  <a:pt x="355854" y="175120"/>
                </a:lnTo>
                <a:lnTo>
                  <a:pt x="353816" y="121456"/>
                </a:lnTo>
                <a:lnTo>
                  <a:pt x="346647" y="79342"/>
                </a:lnTo>
                <a:lnTo>
                  <a:pt x="310569" y="24961"/>
                </a:lnTo>
                <a:lnTo>
                  <a:pt x="234929" y="2373"/>
                </a:lnTo>
                <a:lnTo>
                  <a:pt x="178308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472915" y="12835128"/>
            <a:ext cx="90805" cy="215900"/>
          </a:xfrm>
          <a:custGeom>
            <a:avLst/>
            <a:gdLst/>
            <a:ahLst/>
            <a:cxnLst/>
            <a:rect l="l" t="t" r="r" b="b"/>
            <a:pathLst>
              <a:path w="90805" h="215900">
                <a:moveTo>
                  <a:pt x="80391" y="0"/>
                </a:moveTo>
                <a:lnTo>
                  <a:pt x="74041" y="0"/>
                </a:lnTo>
                <a:lnTo>
                  <a:pt x="0" y="100241"/>
                </a:lnTo>
                <a:lnTo>
                  <a:pt x="0" y="124599"/>
                </a:lnTo>
                <a:lnTo>
                  <a:pt x="67818" y="215468"/>
                </a:lnTo>
                <a:lnTo>
                  <a:pt x="86614" y="215468"/>
                </a:lnTo>
                <a:lnTo>
                  <a:pt x="89757" y="209290"/>
                </a:lnTo>
                <a:lnTo>
                  <a:pt x="90805" y="203288"/>
                </a:lnTo>
                <a:lnTo>
                  <a:pt x="89757" y="197287"/>
                </a:lnTo>
                <a:lnTo>
                  <a:pt x="86614" y="191109"/>
                </a:lnTo>
                <a:lnTo>
                  <a:pt x="30734" y="107734"/>
                </a:lnTo>
                <a:lnTo>
                  <a:pt x="86614" y="32791"/>
                </a:lnTo>
                <a:lnTo>
                  <a:pt x="89757" y="26481"/>
                </a:lnTo>
                <a:lnTo>
                  <a:pt x="90805" y="20259"/>
                </a:lnTo>
                <a:lnTo>
                  <a:pt x="89757" y="14214"/>
                </a:lnTo>
                <a:lnTo>
                  <a:pt x="86614" y="8432"/>
                </a:lnTo>
                <a:lnTo>
                  <a:pt x="80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771619" y="1275892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308" y="0"/>
                </a:moveTo>
                <a:lnTo>
                  <a:pt x="121124" y="2363"/>
                </a:lnTo>
                <a:lnTo>
                  <a:pt x="77255" y="10249"/>
                </a:lnTo>
                <a:lnTo>
                  <a:pt x="22873" y="47376"/>
                </a:lnTo>
                <a:lnTo>
                  <a:pt x="1992" y="120944"/>
                </a:lnTo>
                <a:lnTo>
                  <a:pt x="0" y="174383"/>
                </a:lnTo>
                <a:lnTo>
                  <a:pt x="1992" y="230437"/>
                </a:lnTo>
                <a:lnTo>
                  <a:pt x="9068" y="274247"/>
                </a:lnTo>
                <a:lnTo>
                  <a:pt x="45053" y="330417"/>
                </a:lnTo>
                <a:lnTo>
                  <a:pt x="121124" y="353444"/>
                </a:lnTo>
                <a:lnTo>
                  <a:pt x="178308" y="355828"/>
                </a:lnTo>
                <a:lnTo>
                  <a:pt x="234929" y="353444"/>
                </a:lnTo>
                <a:lnTo>
                  <a:pt x="278487" y="345414"/>
                </a:lnTo>
                <a:lnTo>
                  <a:pt x="332760" y="307134"/>
                </a:lnTo>
                <a:lnTo>
                  <a:pt x="353816" y="230437"/>
                </a:lnTo>
                <a:lnTo>
                  <a:pt x="355853" y="174383"/>
                </a:lnTo>
                <a:lnTo>
                  <a:pt x="353816" y="120944"/>
                </a:lnTo>
                <a:lnTo>
                  <a:pt x="346647" y="79007"/>
                </a:lnTo>
                <a:lnTo>
                  <a:pt x="310569" y="24855"/>
                </a:lnTo>
                <a:lnTo>
                  <a:pt x="234929" y="2363"/>
                </a:lnTo>
                <a:lnTo>
                  <a:pt x="178308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894175" y="12837236"/>
            <a:ext cx="92710" cy="213360"/>
          </a:xfrm>
          <a:custGeom>
            <a:avLst/>
            <a:gdLst/>
            <a:ahLst/>
            <a:cxnLst/>
            <a:rect l="l" t="t" r="r" b="b"/>
            <a:pathLst>
              <a:path w="92709" h="213359">
                <a:moveTo>
                  <a:pt x="13827" y="0"/>
                </a:moveTo>
                <a:lnTo>
                  <a:pt x="9026" y="1581"/>
                </a:lnTo>
                <a:lnTo>
                  <a:pt x="4190" y="6324"/>
                </a:lnTo>
                <a:lnTo>
                  <a:pt x="1047" y="12105"/>
                </a:lnTo>
                <a:lnTo>
                  <a:pt x="0" y="18151"/>
                </a:lnTo>
                <a:lnTo>
                  <a:pt x="1047" y="24373"/>
                </a:lnTo>
                <a:lnTo>
                  <a:pt x="4190" y="30683"/>
                </a:lnTo>
                <a:lnTo>
                  <a:pt x="61086" y="105625"/>
                </a:lnTo>
                <a:lnTo>
                  <a:pt x="4190" y="189001"/>
                </a:lnTo>
                <a:lnTo>
                  <a:pt x="1047" y="195179"/>
                </a:lnTo>
                <a:lnTo>
                  <a:pt x="0" y="201180"/>
                </a:lnTo>
                <a:lnTo>
                  <a:pt x="1047" y="207182"/>
                </a:lnTo>
                <a:lnTo>
                  <a:pt x="4190" y="213359"/>
                </a:lnTo>
                <a:lnTo>
                  <a:pt x="23367" y="213359"/>
                </a:lnTo>
                <a:lnTo>
                  <a:pt x="92328" y="122491"/>
                </a:lnTo>
                <a:lnTo>
                  <a:pt x="92328" y="98132"/>
                </a:lnTo>
                <a:lnTo>
                  <a:pt x="23367" y="6324"/>
                </a:lnTo>
                <a:lnTo>
                  <a:pt x="18603" y="1581"/>
                </a:lnTo>
                <a:lnTo>
                  <a:pt x="13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222723" y="734568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40">
                <a:moveTo>
                  <a:pt x="713232" y="0"/>
                </a:moveTo>
                <a:lnTo>
                  <a:pt x="356616" y="0"/>
                </a:lnTo>
                <a:lnTo>
                  <a:pt x="308220" y="3255"/>
                </a:lnTo>
                <a:lnTo>
                  <a:pt x="261805" y="12737"/>
                </a:lnTo>
                <a:lnTo>
                  <a:pt x="217795" y="28021"/>
                </a:lnTo>
                <a:lnTo>
                  <a:pt x="176614" y="48683"/>
                </a:lnTo>
                <a:lnTo>
                  <a:pt x="138688" y="74298"/>
                </a:lnTo>
                <a:lnTo>
                  <a:pt x="104441" y="104441"/>
                </a:lnTo>
                <a:lnTo>
                  <a:pt x="74298" y="138688"/>
                </a:lnTo>
                <a:lnTo>
                  <a:pt x="48683" y="176614"/>
                </a:lnTo>
                <a:lnTo>
                  <a:pt x="28021" y="217795"/>
                </a:lnTo>
                <a:lnTo>
                  <a:pt x="12737" y="261805"/>
                </a:lnTo>
                <a:lnTo>
                  <a:pt x="3255" y="308220"/>
                </a:lnTo>
                <a:lnTo>
                  <a:pt x="0" y="356615"/>
                </a:lnTo>
                <a:lnTo>
                  <a:pt x="3255" y="405011"/>
                </a:lnTo>
                <a:lnTo>
                  <a:pt x="12737" y="451426"/>
                </a:lnTo>
                <a:lnTo>
                  <a:pt x="28021" y="495436"/>
                </a:lnTo>
                <a:lnTo>
                  <a:pt x="48683" y="536617"/>
                </a:lnTo>
                <a:lnTo>
                  <a:pt x="74298" y="574543"/>
                </a:lnTo>
                <a:lnTo>
                  <a:pt x="104441" y="608790"/>
                </a:lnTo>
                <a:lnTo>
                  <a:pt x="138688" y="638933"/>
                </a:lnTo>
                <a:lnTo>
                  <a:pt x="176614" y="664548"/>
                </a:lnTo>
                <a:lnTo>
                  <a:pt x="217795" y="685210"/>
                </a:lnTo>
                <a:lnTo>
                  <a:pt x="261805" y="700494"/>
                </a:lnTo>
                <a:lnTo>
                  <a:pt x="308220" y="709976"/>
                </a:lnTo>
                <a:lnTo>
                  <a:pt x="356616" y="713231"/>
                </a:lnTo>
                <a:lnTo>
                  <a:pt x="405011" y="709976"/>
                </a:lnTo>
                <a:lnTo>
                  <a:pt x="451426" y="700494"/>
                </a:lnTo>
                <a:lnTo>
                  <a:pt x="495436" y="685210"/>
                </a:lnTo>
                <a:lnTo>
                  <a:pt x="536617" y="664548"/>
                </a:lnTo>
                <a:lnTo>
                  <a:pt x="574543" y="638933"/>
                </a:lnTo>
                <a:lnTo>
                  <a:pt x="608790" y="608790"/>
                </a:lnTo>
                <a:lnTo>
                  <a:pt x="638933" y="574543"/>
                </a:lnTo>
                <a:lnTo>
                  <a:pt x="664548" y="536617"/>
                </a:lnTo>
                <a:lnTo>
                  <a:pt x="685210" y="495436"/>
                </a:lnTo>
                <a:lnTo>
                  <a:pt x="700494" y="451426"/>
                </a:lnTo>
                <a:lnTo>
                  <a:pt x="709976" y="405011"/>
                </a:lnTo>
                <a:lnTo>
                  <a:pt x="713232" y="356615"/>
                </a:lnTo>
                <a:lnTo>
                  <a:pt x="713232" y="0"/>
                </a:lnTo>
                <a:close/>
              </a:path>
            </a:pathLst>
          </a:custGeom>
          <a:solidFill>
            <a:srgbClr val="389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1" y="2102484"/>
            <a:ext cx="11553697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2813" y="3244722"/>
            <a:ext cx="14422373" cy="302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98194" y="12760548"/>
            <a:ext cx="247142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453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925"/>
              </a:lnSpc>
            </a:pPr>
            <a:r>
              <a:rPr spc="-5" dirty="0"/>
              <a:t>П</a:t>
            </a:r>
            <a:r>
              <a:rPr spc="-20" dirty="0"/>
              <a:t>р</a:t>
            </a:r>
            <a:r>
              <a:rPr spc="-5" dirty="0"/>
              <a:t>е</a:t>
            </a:r>
            <a:r>
              <a:rPr spc="-35" dirty="0"/>
              <a:t>з</a:t>
            </a:r>
            <a:r>
              <a:rPr spc="-5" dirty="0"/>
              <a:t>е</a:t>
            </a:r>
            <a:r>
              <a:rPr spc="5" dirty="0"/>
              <a:t>н</a:t>
            </a:r>
            <a:r>
              <a:rPr spc="-60" dirty="0"/>
              <a:t>т</a:t>
            </a:r>
            <a:r>
              <a:rPr spc="0" dirty="0"/>
              <a:t>а</a:t>
            </a:r>
            <a:r>
              <a:rPr spc="-5" dirty="0"/>
              <a:t>ци</a:t>
            </a:r>
            <a:r>
              <a:rPr spc="-70" dirty="0"/>
              <a:t>у</a:t>
            </a:r>
            <a:r>
              <a:rPr spc="-5" dirty="0"/>
              <a:t>с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5168" y="3060922"/>
            <a:ext cx="2492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Id5_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Брошюра КБС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Custom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</dc:creator>
  <cp:lastModifiedBy>Shakhabov, Adam (ext)</cp:lastModifiedBy>
  <cp:revision>102</cp:revision>
  <dcterms:created xsi:type="dcterms:W3CDTF">2016-11-22T09:06:34Z</dcterms:created>
  <dcterms:modified xsi:type="dcterms:W3CDTF">2022-05-14T20:28:10Z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2016-11-22T00:00:00Z</vt:filetime>
  </property>
</Properties>
</file>