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6301-C795-4E70-B468-514DB1C1B14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E9BA4-601E-457E-9F74-80601803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E9BA4-601E-457E-9F74-806018038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183CDF-36D3-4766-AC41-099C9C7B32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438775"/>
            <a:ext cx="4114800" cy="5603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Placeholder #2</a:t>
            </a:r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13" imgW="0" imgH="360" progId="FoxitReader.Document">
                  <p:embed/>
                </p:oleObj>
              </mc:Choice>
              <mc:Fallback>
                <p:oleObj name="PDF" r:id="rId1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Id2_titlePh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85644-2580-4CE9-802F-319D43E85477}"/>
              </a:ext>
            </a:extLst>
          </p:cNvPr>
          <p:cNvSpPr txBox="1"/>
          <p:nvPr/>
        </p:nvSpPr>
        <p:spPr>
          <a:xfrm>
            <a:off x="3157415" y="4947138"/>
            <a:ext cx="1281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id7</a:t>
            </a:r>
            <a:endParaRPr lang="ru-RU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54280-29CF-42B0-82D1-A23065EF97D6}"/>
              </a:ext>
            </a:extLst>
          </p:cNvPr>
          <p:cNvSpPr txBox="1"/>
          <p:nvPr/>
        </p:nvSpPr>
        <p:spPr>
          <a:xfrm>
            <a:off x="4876801" y="4947138"/>
            <a:ext cx="121919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rmAutofit fontScale="77500" lnSpcReduction="20000"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Id9_Test Shrinks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A40058-BE66-4257-AB3B-F33C669A2325}"/>
              </a:ext>
            </a:extLst>
          </p:cNvPr>
          <p:cNvCxnSpPr/>
          <p:nvPr/>
        </p:nvCxnSpPr>
        <p:spPr>
          <a:xfrm>
            <a:off x="1455938" y="1122363"/>
            <a:ext cx="2432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05879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50635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85564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8170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117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Text1_0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9D70F-E104-4B2F-A539-6ABE5956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4869"/>
              </p:ext>
            </p:extLst>
          </p:nvPr>
        </p:nvGraphicFramePr>
        <p:xfrm>
          <a:off x="273539" y="3892712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8523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150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51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DD2-B835-4E25-919D-66702BAD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681A-7145-4B7B-A82D-14B2BDDB2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F5A7-1BEA-4377-B8C5-DA4BAE53A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6AB-ECE0-4353-9D6B-E628F218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Id5_</a:t>
            </a:r>
            <a:r>
              <a:rPr lang="en-US" dirty="0" err="1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3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Times New Roman</vt:lpstr>
      <vt:lpstr>Тема Office</vt:lpstr>
      <vt:lpstr>PDF</vt:lpstr>
      <vt:lpstr>Id2_titlePh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85</cp:revision>
  <dcterms:created xsi:type="dcterms:W3CDTF">2019-07-13T16:07:20Z</dcterms:created>
  <dcterms:modified xsi:type="dcterms:W3CDTF">2022-12-12T17:20:53Z</dcterms:modified>
</cp:coreProperties>
</file>