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7AA7E-7A48-47DE-B2DE-09A82E794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F45695-B841-432A-88D0-9D66BF933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63C8C-2A36-4FA6-AE9D-98653A90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18338-3969-4A24-A4FA-B4C5BE9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43B292-EAAE-43A3-BCFA-5CAC38D2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7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25123-1B45-4FD2-B639-7043BCD5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8BA445-08FE-4F03-B1AC-6471E1677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11F0D-F1D3-4B47-9DE0-EB6341CF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EC9CA-496C-4B00-A802-A0C1B8C7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880157-F2FF-42A6-8674-CF1A9ACE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4242EE-5C23-428A-8F3D-6F2D3C10C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84EC2E-FCCE-42C0-9964-ECFDD2FAB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B93F70-6E6F-4FEE-83F1-3FB005B7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C4E839-C738-496A-ABF9-24512550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461E1-3E35-475D-B4AF-101CF539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3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A95C6-A988-4B32-B542-89B6B6E9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18B46-134D-403F-97BB-17E9A53E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14BD3-0D38-4F3C-8C40-89A597F1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A378D6-A8AE-460C-8268-936E8C4E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0CCC82-9642-4C8F-B936-28B7C7ED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8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54563-B54C-471C-85CE-6B77C555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3E8BFD-79BC-4DC2-9980-3742FD49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B165F-73FC-4863-9D2C-C19AE5ED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125C4D-D42C-4D19-B5A9-81B05A1B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A988E-1C2F-4962-AF75-C3790BF7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3B86E-309C-4406-A40D-0FB3D71B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6AFFB-4B12-4FA1-81BF-EEF816588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375D21-ACEF-49A4-8E76-C0EF66B89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70E175-772A-4510-AEF3-FF3AF40F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F11A20-FE05-4189-AADA-8E3F7F33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3171F2-A474-41B0-94C7-E151B844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5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14AF1-3139-4FC9-A70D-12F6F7F6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F16611-1B4F-49DB-B863-C8E4AE7D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2CEBA7-366F-4E25-B4BE-9F6C97AC0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9F37A9-D061-49E0-A781-8B0CD295B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5AD2ED-2A15-47D9-9B3E-03303C44D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964782-646D-4A7B-8B54-9886D339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4A9D9C-2E30-47D4-9DB5-8C778458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E000F0-2A93-4327-88AB-8ED61E7E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6D4A8-86FC-4664-B538-9E4925F6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08E7EC-C526-43E1-A6AC-EB63F24F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F5DCDC-00E8-49EA-B2C3-00A82493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AE876-4A96-4B81-AEBE-617C4546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F9A9A7-257B-4D4F-9DC6-3E760693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B48500-6FC6-4D2C-8FEA-992838DA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A92159-9153-4BD1-BC7B-B7EE8003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7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AE57F-7628-4A1B-AAA6-88464FC7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1FE7E4-0C4A-426E-AC39-AE98945D2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2D7B18-1C71-4AD0-8625-423DE1E0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C9AF27-F12D-41D0-A973-1B9760D4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D085EE-C352-4033-AA76-CAC34C7D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BDE8B3-1E5A-48E2-A2FF-358F81A9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160DD-3FA5-4387-A4F8-713EB7C4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1EAD0F-0048-42E3-B12F-466798837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C569A3-DFB2-43B4-B2AC-E55D72143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27424-3152-411E-B9DC-15B96DDD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4B41B3-1577-4443-A521-4FF26E20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6957E7-525C-4796-8D4E-18A2E4F6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9241A-2402-462E-A171-52623799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6EAA77-3722-4C06-BCF6-52AB1E04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DBB680-B95C-4403-9F37-B93BC31CC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D5B7-BBBA-41E9-86B3-6CD54B4B4C56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6C6FB2-455E-4918-9F0F-9965DD55C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4B8D41-B6AA-431B-B643-D9925BC12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2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>
            <a:extLst>
              <a:ext uri="{FF2B5EF4-FFF2-40B4-BE49-F238E27FC236}">
                <a16:creationId xmlns:a16="http://schemas.microsoft.com/office/drawing/2014/main" id="{B045DD58-AA78-4379-B3B5-12E812C04B16}"/>
              </a:ext>
            </a:extLst>
          </p:cNvPr>
          <p:cNvSpPr txBox="1"/>
          <p:nvPr/>
        </p:nvSpPr>
        <p:spPr>
          <a:xfrm>
            <a:off x="2315726" y="98373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Hide shape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099FDB3-1C77-407C-A07C-6D2DDC81463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002916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4598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2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5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637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Shakhabov</dc:creator>
  <cp:lastModifiedBy>Adam Schachabov</cp:lastModifiedBy>
  <cp:revision>11</cp:revision>
  <dcterms:created xsi:type="dcterms:W3CDTF">2019-07-14T07:28:35Z</dcterms:created>
  <dcterms:modified xsi:type="dcterms:W3CDTF">2019-07-14T12:16:39Z</dcterms:modified>
</cp:coreProperties>
</file>