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Станислав Николаев" initials="СН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4A7EBB"/>
              </a:solidFill>
              <a:prstDash val="solid"/>
              <a:round/>
            </a:ln>
          </a:left>
          <a:right>
            <a:ln w="9525" cap="flat">
              <a:solidFill>
                <a:srgbClr val="4A7EBB"/>
              </a:solidFill>
              <a:prstDash val="solid"/>
              <a:round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9525" cap="flat">
              <a:solidFill>
                <a:srgbClr val="4A7EB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4A7EBB"/>
              </a:solidFill>
              <a:prstDash val="solid"/>
              <a:round/>
            </a:ln>
          </a:top>
          <a:bottom>
            <a:ln w="9525" cap="flat">
              <a:solidFill>
                <a:srgbClr val="4A7EB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6" d="100"/>
          <a:sy n="156" d="100"/>
        </p:scale>
        <p:origin x="1308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837095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3" name="Уровень текста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02" name="Уровень текста 1…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8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Номер слайда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utoShape 1"/>
          <p:cNvSpPr/>
          <p:nvPr/>
        </p:nvSpPr>
        <p:spPr>
          <a:xfrm>
            <a:off x="467545" y="1366166"/>
            <a:ext cx="8064897" cy="484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Blip>
                <a:blip r:embed="rId2"/>
              </a:buBlip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Формирование единого научного сообщества студентов университета </a:t>
            </a:r>
          </a:p>
          <a:p>
            <a:pPr marL="285750" indent="-285750">
              <a:buSzPct val="100000"/>
              <a:buBlip>
                <a:blip r:embed="rId2"/>
              </a:buBlip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Повышение уровня подготовки специалистов, сохранение и умножение интеллектуального потенциала  МосГУ</a:t>
            </a:r>
          </a:p>
          <a:p>
            <a:pPr marL="285750" indent="-285750">
              <a:buSzPct val="100000"/>
              <a:buBlip>
                <a:blip r:embed="rId2"/>
              </a:buBlip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Использование творческого потенциала студентов для развития научной работы в университете</a:t>
            </a:r>
          </a:p>
          <a:p>
            <a:pPr marL="285750" indent="-285750">
              <a:buSzPct val="100000"/>
              <a:buBlip>
                <a:blip r:embed="rId2"/>
              </a:buBlip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Поддержка научно-творческих инициатив студентов</a:t>
            </a:r>
          </a:p>
          <a:p>
            <a:pPr marL="285750" indent="-285750">
              <a:buSzPct val="100000"/>
              <a:buBlip>
                <a:blip r:embed="rId2"/>
              </a:buBlip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Совершенствование механизма, обеспечивающего эффективное функционирование системы НИРС</a:t>
            </a:r>
          </a:p>
          <a:p>
            <a:pPr marL="285750" indent="-285750">
              <a:buSzPct val="100000"/>
              <a:buBlip>
                <a:blip r:embed="rId2"/>
              </a:buBlip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Популяризация деятельности СНО</a:t>
            </a:r>
          </a:p>
          <a:p>
            <a:pPr marL="285750" indent="-285750">
              <a:buSzPct val="100000"/>
              <a:buBlip>
                <a:blip r:embed="rId2"/>
              </a:buBlip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Формирование  мотивации  к  исследовательской   работе у студентов</a:t>
            </a:r>
          </a:p>
          <a:p>
            <a:pPr marL="285750" indent="-285750">
              <a:buSzPct val="100000"/>
              <a:buBlip>
                <a:blip r:embed="rId2"/>
              </a:buBlip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Выявление наиболее одаренных студентов, имеющих выраженную мотивацию к научной деятельности </a:t>
            </a:r>
          </a:p>
          <a:p>
            <a:pPr marL="285750" indent="-285750">
              <a:buSzPct val="100000"/>
              <a:buBlip>
                <a:blip r:embed="rId2"/>
              </a:buBlip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Развитие научного и творческого сотрудничества СНО с другими вузами</a:t>
            </a:r>
          </a:p>
          <a:p>
            <a:pPr marL="285750" indent="-285750">
              <a:buSzPct val="100000"/>
              <a:buBlip>
                <a:blip r:embed="rId2"/>
              </a:buBlip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Обобщение и распространение опыта работы СНО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On-screen Show (4:3)</PresentationFormat>
  <Paragraphs>10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Тема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Ушакова</dc:creator>
  <cp:lastModifiedBy>Shakhabov, Adam (ext)</cp:lastModifiedBy>
  <cp:revision>3</cp:revision>
  <dcterms:modified xsi:type="dcterms:W3CDTF">2022-10-02T19:35:18Z</dcterms:modified>
</cp:coreProperties>
</file>