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FE14-2462-4923-9687-FD8E9B066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EB30E-D142-40B1-9A8F-91334AD77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32841-1149-4432-B3B3-93C2158C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336A-A98E-4790-BC78-3FC308FF8B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29FB-D96A-4325-AB40-32449983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2DF0E-112C-439F-9340-A6A55DD6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388C-5467-49A9-AB4C-6D6EEDC2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0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D810-CDA0-4E4E-BFA5-58E9ADAC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ADB84-0187-4425-889F-B817CC472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A80E-7EC7-4FBD-BCCA-7C637E21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336A-A98E-4790-BC78-3FC308FF8B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5AE32-6DA9-4289-8A2D-9D95031A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3242-111E-4041-8ED3-39B9E86A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388C-5467-49A9-AB4C-6D6EEDC2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4CAE0-B74E-4D89-8846-7CDD7BC01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4B80E-207E-4934-80F0-8611028DD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F81A-887C-4D2C-9D1D-81ACD717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336A-A98E-4790-BC78-3FC308FF8B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F248-B8EE-4BA3-8332-1A2F8F98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2124C-87FA-45E2-84EC-12D57749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388C-5467-49A9-AB4C-6D6EEDC2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6525-B4E4-4DDD-A277-9EDA9052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4398-5A2F-4477-91C0-F467D8EFE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0E1-66C1-4ED7-A7DD-986F7F9D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336A-A98E-4790-BC78-3FC308FF8B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F160-0CAA-4192-A72B-68AEF288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2CB5F-B52C-4DD7-A6AF-227F24CC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388C-5467-49A9-AB4C-6D6EEDC2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4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413F-06CA-4FD3-9730-8419D852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958B-3E0C-44A7-BE07-6675FA37F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DC09-DE77-4EC2-9B7D-FBBB4BF3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336A-A98E-4790-BC78-3FC308FF8B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99766-16FB-485C-974D-C63CFBAF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2B33-7D5E-4AB4-A64A-C69E6B5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388C-5467-49A9-AB4C-6D6EEDC2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3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0896-5E98-43E7-B60D-1A358F6C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C674-81BB-4D3A-B53D-E0AAC9F29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3B37C-5388-4C53-A450-7959DACAE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C8A6C-EB07-4EB2-BC19-FA9B4331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336A-A98E-4790-BC78-3FC308FF8B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C6B2A-5C98-420C-829B-04D8F1BC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9FB0-54C8-401F-BFB7-8272A5DF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388C-5467-49A9-AB4C-6D6EEDC2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2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E22D-468F-487D-8C67-D96EC554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62F0E-B17F-487D-AF87-EA75F7AC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AD4B0-A015-4107-8D65-59A30F60B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1D22C-858B-407B-A809-7E1035754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D3C2D-3472-4485-A2F3-62D6150A1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E7A11-BDB9-492E-B489-ED0C1143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336A-A98E-4790-BC78-3FC308FF8B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CEB3B-0DD3-4CF0-97AF-B082E31D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D171D-334F-4DE3-A697-0226E24F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388C-5467-49A9-AB4C-6D6EEDC2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9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8166-0C94-469F-A51F-8B4D83E2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F0ED4-2F72-4678-87B1-11A32B38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336A-A98E-4790-BC78-3FC308FF8B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F1BBF-8D59-4440-B055-1A339C9C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D3C2B-7404-4678-A868-386F3717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388C-5467-49A9-AB4C-6D6EEDC2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C33AB-94E8-4399-8180-6338B702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336A-A98E-4790-BC78-3FC308FF8B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33482-D280-4EA6-8BC7-9C84F0D9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54EB6-5634-49F0-B035-23552646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388C-5467-49A9-AB4C-6D6EEDC2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6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EE20-BDD1-42AB-808D-6154347E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C0BC-DD60-42BD-A1B1-72DA538B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C0D9D-AD3D-41B4-B1FD-FEFEFC907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27852-BB1C-4B9F-A7D8-73C36937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336A-A98E-4790-BC78-3FC308FF8B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9A78A-85DA-471A-AE5C-2F362506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9A4C3-67AD-4FE5-AD5C-95A1F06E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388C-5467-49A9-AB4C-6D6EEDC2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C96-A737-4F4B-AE15-1DA2F44C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7F944-F387-4B38-A44A-BEB909454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70C4-A210-4FF5-815F-888D7BE72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982C3-9087-4EED-8FCF-3B8D23E5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336A-A98E-4790-BC78-3FC308FF8B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C41D2-CBCF-4D3B-98C0-3965FFAC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826E1-C335-476F-8EE5-02D883D0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388C-5467-49A9-AB4C-6D6EEDC2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6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C9834-AC88-4721-AEA4-5E8DEA03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1C4D7-2C23-4E81-9922-A32E4B91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4142-8382-46E0-9ED3-83CD0B914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336A-A98E-4790-BC78-3FC308FF8B2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D371-04AB-46F7-8BD9-24F2EF3D0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AAD03-4A40-44E7-A834-51B303F88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F388C-5467-49A9-AB4C-6D6EEDC2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4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D639-9A6C-4616-8291-4A5553534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title</a:t>
            </a:r>
          </a:p>
        </p:txBody>
      </p:sp>
    </p:spTree>
    <p:extLst>
      <p:ext uri="{BB962C8B-B14F-4D97-AF65-F5344CB8AC3E}">
        <p14:creationId xmlns:p14="http://schemas.microsoft.com/office/powerpoint/2010/main" val="176946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title</dc:title>
  <dc:creator>Adam Shakhabov</dc:creator>
  <cp:lastModifiedBy>Adam Shakhabov</cp:lastModifiedBy>
  <cp:revision>1</cp:revision>
  <dcterms:created xsi:type="dcterms:W3CDTF">2022-01-04T19:28:48Z</dcterms:created>
  <dcterms:modified xsi:type="dcterms:W3CDTF">2022-01-04T19:29:11Z</dcterms:modified>
</cp:coreProperties>
</file>