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8"/>
  </p:notesMasterIdLst>
  <p:handoutMasterIdLst>
    <p:handoutMasterId r:id="rId9"/>
  </p:handoutMasterIdLst>
  <p:sldIdLst>
    <p:sldId id="426" r:id="rId7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50" d="100"/>
          <a:sy n="150" d="100"/>
        </p:scale>
        <p:origin x="1536" y="84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6T16:29:15.299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04.10.2022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04.10.2022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085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55B2E4-8C58-4719-80D0-55318188E93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11" y="249471"/>
            <a:ext cx="736133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42B6018-009F-4EC7-B66F-D673AE7B2F8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9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1"/>
          <p:cNvSpPr/>
          <p:nvPr/>
        </p:nvSpPr>
        <p:spPr>
          <a:xfrm>
            <a:off x="2816225" y="3521075"/>
            <a:ext cx="125413" cy="12382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12700" sx="81000" sy="81000" kx="-1200000" algn="bl" rotWithShape="0">
              <a:prstClr val="black">
                <a:alpha val="26000"/>
              </a:prstClr>
            </a:outerShdw>
          </a:effectLst>
        </p:spPr>
        <p:txBody>
          <a:bodyPr lIns="72000" tIns="0" rIns="0" bIns="0" anchor="ctr">
            <a:normAutofit fontScale="40000" lnSpcReduction="20000"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lang="ru-RU" sz="2000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3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Myriad Pro</vt:lpstr>
      <vt:lpstr>Wingdings</vt:lpstr>
      <vt:lpstr>Arial</vt:lpstr>
      <vt:lpstr>main</vt:lpstr>
      <vt:lpstr>inner2</vt:lpstr>
      <vt:lpstr>PowerPoint Presentation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Shakhabov, Adam (ext)</cp:lastModifiedBy>
  <cp:revision>510</cp:revision>
  <cp:lastPrinted>2012-02-22T06:41:58Z</cp:lastPrinted>
  <dcterms:created xsi:type="dcterms:W3CDTF">2011-11-29T06:26:56Z</dcterms:created>
  <dcterms:modified xsi:type="dcterms:W3CDTF">2022-10-04T12:29:46Z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